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4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134803724" r:id="rId5"/>
    <p:sldId id="2134803771" r:id="rId6"/>
    <p:sldId id="2134803772" r:id="rId7"/>
    <p:sldId id="2134803773" r:id="rId8"/>
    <p:sldId id="2134803805" r:id="rId9"/>
    <p:sldId id="2134803804" r:id="rId10"/>
    <p:sldId id="2134803788" r:id="rId11"/>
    <p:sldId id="2134803779" r:id="rId12"/>
    <p:sldId id="2134803780" r:id="rId13"/>
    <p:sldId id="2134803781" r:id="rId14"/>
    <p:sldId id="2134803782" r:id="rId15"/>
    <p:sldId id="2134803783" r:id="rId16"/>
    <p:sldId id="2134803784" r:id="rId17"/>
    <p:sldId id="2134803802" r:id="rId18"/>
    <p:sldId id="2134803790" r:id="rId19"/>
    <p:sldId id="2134803791" r:id="rId20"/>
    <p:sldId id="2134803792" r:id="rId21"/>
    <p:sldId id="2134803793" r:id="rId22"/>
    <p:sldId id="2134803794" r:id="rId23"/>
    <p:sldId id="2134803795" r:id="rId24"/>
    <p:sldId id="2134803806" r:id="rId25"/>
    <p:sldId id="2134803796" r:id="rId26"/>
    <p:sldId id="2134803803" r:id="rId27"/>
    <p:sldId id="2134803797" r:id="rId28"/>
    <p:sldId id="2134803798" r:id="rId29"/>
    <p:sldId id="2134803799" r:id="rId30"/>
    <p:sldId id="2134803800" r:id="rId31"/>
    <p:sldId id="2134803801" r:id="rId32"/>
    <p:sldId id="20761367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134803724"/>
            <p14:sldId id="2134803771"/>
            <p14:sldId id="2134803772"/>
            <p14:sldId id="2134803773"/>
            <p14:sldId id="2134803805"/>
            <p14:sldId id="2134803804"/>
            <p14:sldId id="2134803788"/>
            <p14:sldId id="2134803779"/>
            <p14:sldId id="2134803780"/>
            <p14:sldId id="2134803781"/>
            <p14:sldId id="2134803782"/>
            <p14:sldId id="2134803783"/>
            <p14:sldId id="2134803784"/>
            <p14:sldId id="2134803802"/>
            <p14:sldId id="2134803790"/>
            <p14:sldId id="2134803791"/>
            <p14:sldId id="2134803792"/>
            <p14:sldId id="2134803793"/>
            <p14:sldId id="2134803794"/>
            <p14:sldId id="2134803795"/>
            <p14:sldId id="2134803806"/>
            <p14:sldId id="2134803796"/>
            <p14:sldId id="2134803803"/>
            <p14:sldId id="2134803797"/>
            <p14:sldId id="2134803798"/>
            <p14:sldId id="2134803799"/>
            <p14:sldId id="2134803800"/>
            <p14:sldId id="2134803801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53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77777"/>
    <a:srgbClr val="F2F2F2"/>
    <a:srgbClr val="383D48"/>
    <a:srgbClr val="FFFFFF"/>
    <a:srgbClr val="E4E5E6"/>
    <a:srgbClr val="000000"/>
    <a:srgbClr val="415152"/>
    <a:srgbClr val="8566AC"/>
    <a:srgbClr val="22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1B9B3-E06B-4224-B763-83E9413C3DD8}" v="29" dt="2023-04-12T01:41:00.61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88202" autoAdjust="0"/>
  </p:normalViewPr>
  <p:slideViewPr>
    <p:cSldViewPr snapToGrid="0">
      <p:cViewPr varScale="1">
        <p:scale>
          <a:sx n="103" d="100"/>
          <a:sy n="103" d="100"/>
        </p:scale>
        <p:origin x="1044" y="108"/>
      </p:cViewPr>
      <p:guideLst>
        <p:guide pos="6144"/>
        <p:guide orient="horz" pos="3657"/>
        <p:guide orient="horz" pos="1104"/>
        <p:guide orient="horz" pos="1389"/>
        <p:guide orient="horz" pos="2614"/>
        <p:guide orient="horz" pos="288"/>
        <p:guide orient="horz" pos="981"/>
        <p:guide orient="horz" pos="3960"/>
        <p:guide orient="horz" pos="1253"/>
        <p:guide orient="horz" pos="640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 Liu" userId="c4dd85b7-3634-4bda-801b-46e8dbbd0b49" providerId="ADAL" clId="{0051B9B3-E06B-4224-B763-83E9413C3DD8}"/>
    <pc:docChg chg="undo custSel addSld delSld modSld sldOrd modSection">
      <pc:chgData name="Gang Liu" userId="c4dd85b7-3634-4bda-801b-46e8dbbd0b49" providerId="ADAL" clId="{0051B9B3-E06B-4224-B763-83E9413C3DD8}" dt="2023-04-13T01:24:49.983" v="381" actId="1076"/>
      <pc:docMkLst>
        <pc:docMk/>
      </pc:docMkLst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2907421" sldId="406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4048318185" sldId="2076136852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753553625" sldId="2076136857"/>
        </pc:sldMkLst>
      </pc:sldChg>
      <pc:sldChg chg="modSp mod">
        <pc:chgData name="Gang Liu" userId="c4dd85b7-3634-4bda-801b-46e8dbbd0b49" providerId="ADAL" clId="{0051B9B3-E06B-4224-B763-83E9413C3DD8}" dt="2023-04-11T07:56:50.543" v="37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0051B9B3-E06B-4224-B763-83E9413C3DD8}" dt="2023-04-11T07:56:50.543" v="37" actId="20577"/>
          <ac:spMkLst>
            <pc:docMk/>
            <pc:sldMk cId="4187182599" sldId="2134803724"/>
            <ac:spMk id="2" creationId="{86EC10B4-39B3-274E-9BA1-3B3B92A8FC7A}"/>
          </ac:spMkLst>
        </pc:spChg>
        <pc:spChg chg="mod">
          <ac:chgData name="Gang Liu" userId="c4dd85b7-3634-4bda-801b-46e8dbbd0b49" providerId="ADAL" clId="{0051B9B3-E06B-4224-B763-83E9413C3DD8}" dt="2023-04-11T07:56:30.515" v="0" actId="20577"/>
          <ac:spMkLst>
            <pc:docMk/>
            <pc:sldMk cId="4187182599" sldId="2134803724"/>
            <ac:spMk id="4" creationId="{C93F187E-D736-E04E-8E39-30FF745C1A46}"/>
          </ac:spMkLst>
        </pc:spChg>
      </pc:sldChg>
      <pc:sldChg chg="del">
        <pc:chgData name="Gang Liu" userId="c4dd85b7-3634-4bda-801b-46e8dbbd0b49" providerId="ADAL" clId="{0051B9B3-E06B-4224-B763-83E9413C3DD8}" dt="2023-04-11T07:57:00.914" v="38" actId="2696"/>
        <pc:sldMkLst>
          <pc:docMk/>
          <pc:sldMk cId="1449918562" sldId="2134803726"/>
        </pc:sldMkLst>
      </pc:sldChg>
      <pc:sldChg chg="addSp delSp modSp mod delAnim modAnim">
        <pc:chgData name="Gang Liu" userId="c4dd85b7-3634-4bda-801b-46e8dbbd0b49" providerId="ADAL" clId="{0051B9B3-E06B-4224-B763-83E9413C3DD8}" dt="2023-04-12T01:41:31.369" v="357" actId="1076"/>
        <pc:sldMkLst>
          <pc:docMk/>
          <pc:sldMk cId="1258793644" sldId="2134803727"/>
        </pc:sldMkLst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2" creationId="{34D07638-DC92-8449-8E3F-364AB43649AB}"/>
          </ac:spMkLst>
        </pc:spChg>
        <pc:spChg chg="add del mod">
          <ac:chgData name="Gang Liu" userId="c4dd85b7-3634-4bda-801b-46e8dbbd0b49" providerId="ADAL" clId="{0051B9B3-E06B-4224-B763-83E9413C3DD8}" dt="2023-04-12T01:41:11.042" v="349"/>
          <ac:spMkLst>
            <pc:docMk/>
            <pc:sldMk cId="1258793644" sldId="2134803727"/>
            <ac:spMk id="2" creationId="{489772DB-B20A-1A0C-80B2-BD9E909B7B12}"/>
          </ac:spMkLst>
        </pc:spChg>
        <pc:spChg chg="add mod">
          <ac:chgData name="Gang Liu" userId="c4dd85b7-3634-4bda-801b-46e8dbbd0b49" providerId="ADAL" clId="{0051B9B3-E06B-4224-B763-83E9413C3DD8}" dt="2023-04-12T01:41:31.369" v="357" actId="1076"/>
          <ac:spMkLst>
            <pc:docMk/>
            <pc:sldMk cId="1258793644" sldId="2134803727"/>
            <ac:spMk id="4" creationId="{5EB5C3C1-C881-BD3F-CC2E-125206C14B79}"/>
          </ac:spMkLst>
        </pc:spChg>
        <pc:spChg chg="add del mod">
          <ac:chgData name="Gang Liu" userId="c4dd85b7-3634-4bda-801b-46e8dbbd0b49" providerId="ADAL" clId="{0051B9B3-E06B-4224-B763-83E9413C3DD8}" dt="2023-04-11T07:57:17.794" v="41" actId="478"/>
          <ac:spMkLst>
            <pc:docMk/>
            <pc:sldMk cId="1258793644" sldId="2134803727"/>
            <ac:spMk id="4" creationId="{6F63D71C-2BAD-38E9-3596-FEFC56D3397A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2" creationId="{15297375-B9FB-C94F-9ACC-4093D7EE344E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4" creationId="{EA208416-8B65-504F-93D3-FDA51E0526E2}"/>
          </ac:spMkLst>
        </pc:s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5" creationId="{DAF66BB7-3FB7-144A-85DD-8AB7AA7DB8FA}"/>
          </ac:grpSpMkLst>
        </pc:gr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6" creationId="{81EB8849-5D31-DD47-B7D6-0C5253CC1A3E}"/>
          </ac:grpSpMkLst>
        </pc:grpChg>
        <pc:picChg chg="add mod">
          <ac:chgData name="Gang Liu" userId="c4dd85b7-3634-4bda-801b-46e8dbbd0b49" providerId="ADAL" clId="{0051B9B3-E06B-4224-B763-83E9413C3DD8}" dt="2023-04-12T01:40:54.704" v="336" actId="1076"/>
          <ac:picMkLst>
            <pc:docMk/>
            <pc:sldMk cId="1258793644" sldId="2134803727"/>
            <ac:picMk id="5" creationId="{1167B109-2986-981D-DC12-6A5F8C7FB591}"/>
          </ac:picMkLst>
        </pc:picChg>
        <pc:picChg chg="add mod">
          <ac:chgData name="Gang Liu" userId="c4dd85b7-3634-4bda-801b-46e8dbbd0b49" providerId="ADAL" clId="{0051B9B3-E06B-4224-B763-83E9413C3DD8}" dt="2023-04-12T01:40:56.782" v="337" actId="1076"/>
          <ac:picMkLst>
            <pc:docMk/>
            <pc:sldMk cId="1258793644" sldId="2134803727"/>
            <ac:picMk id="6" creationId="{12E7B162-A67A-4918-AC89-840D1EEDD1CF}"/>
          </ac:picMkLst>
        </pc:picChg>
        <pc:picChg chg="del">
          <ac:chgData name="Gang Liu" userId="c4dd85b7-3634-4bda-801b-46e8dbbd0b49" providerId="ADAL" clId="{0051B9B3-E06B-4224-B763-83E9413C3DD8}" dt="2023-04-11T07:57:12.751" v="40" actId="478"/>
          <ac:picMkLst>
            <pc:docMk/>
            <pc:sldMk cId="1258793644" sldId="2134803727"/>
            <ac:picMk id="91" creationId="{5772EAD8-588E-0F4D-B89A-6F924484E824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96912885" sldId="2134803728"/>
        </pc:sldMkLst>
      </pc:sldChg>
      <pc:sldChg chg="addSp delSp modSp new del mod">
        <pc:chgData name="Gang Liu" userId="c4dd85b7-3634-4bda-801b-46e8dbbd0b49" providerId="ADAL" clId="{0051B9B3-E06B-4224-B763-83E9413C3DD8}" dt="2023-04-12T01:42:21.713" v="362" actId="2696"/>
        <pc:sldMkLst>
          <pc:docMk/>
          <pc:sldMk cId="2604146913" sldId="2134803728"/>
        </pc:sldMkLst>
        <pc:spChg chg="del">
          <ac:chgData name="Gang Liu" userId="c4dd85b7-3634-4bda-801b-46e8dbbd0b49" providerId="ADAL" clId="{0051B9B3-E06B-4224-B763-83E9413C3DD8}" dt="2023-04-11T07:57:24.417" v="43" actId="478"/>
          <ac:spMkLst>
            <pc:docMk/>
            <pc:sldMk cId="2604146913" sldId="2134803728"/>
            <ac:spMk id="2" creationId="{C3C64474-11E9-A000-B400-BDAFD529F52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3" creationId="{60E89801-6842-D672-E6EA-82396042D0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4" creationId="{727DDFEC-8E50-7B3B-B0BA-E924A42B444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5" creationId="{0094DBE9-F5A2-A561-3488-ACE46CE07296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6" creationId="{66961103-8AD6-CCFD-96C8-924FFEF1AE5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7" creationId="{1B8122F0-75DA-8DC2-349D-49338F6081D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8" creationId="{3464152E-80AC-053D-8521-083D8296F72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9" creationId="{736DB94F-C885-20BC-D0DD-CC341A82C3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10" creationId="{B6C2DF75-0D93-1E82-96A0-F35815012CE6}"/>
          </ac:spMkLst>
        </pc:spChg>
        <pc:spChg chg="add mod">
          <ac:chgData name="Gang Liu" userId="c4dd85b7-3634-4bda-801b-46e8dbbd0b49" providerId="ADAL" clId="{0051B9B3-E06B-4224-B763-83E9413C3DD8}" dt="2023-04-11T07:58:17.920" v="61" actId="1076"/>
          <ac:spMkLst>
            <pc:docMk/>
            <pc:sldMk cId="2604146913" sldId="2134803728"/>
            <ac:spMk id="12" creationId="{98191D81-0CA0-2369-6402-AC462A046819}"/>
          </ac:spMkLst>
        </pc:spChg>
        <pc:picChg chg="add del mod">
          <ac:chgData name="Gang Liu" userId="c4dd85b7-3634-4bda-801b-46e8dbbd0b49" providerId="ADAL" clId="{0051B9B3-E06B-4224-B763-83E9413C3DD8}" dt="2023-04-11T07:58:01.485" v="58"/>
          <ac:picMkLst>
            <pc:docMk/>
            <pc:sldMk cId="2604146913" sldId="2134803728"/>
            <ac:picMk id="11" creationId="{3ADC1752-0000-A150-91AB-1815EF3743E9}"/>
          </ac:picMkLst>
        </pc:picChg>
        <pc:picChg chg="add mod">
          <ac:chgData name="Gang Liu" userId="c4dd85b7-3634-4bda-801b-46e8dbbd0b49" providerId="ADAL" clId="{0051B9B3-E06B-4224-B763-83E9413C3DD8}" dt="2023-04-11T07:58:15.285" v="60" actId="1076"/>
          <ac:picMkLst>
            <pc:docMk/>
            <pc:sldMk cId="2604146913" sldId="2134803728"/>
            <ac:picMk id="13" creationId="{9D1E5023-DB3E-65F5-55DC-6DDB888D53A8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18709641" sldId="2134803729"/>
        </pc:sldMkLst>
      </pc:sldChg>
      <pc:sldChg chg="addSp modSp add">
        <pc:chgData name="Gang Liu" userId="c4dd85b7-3634-4bda-801b-46e8dbbd0b49" providerId="ADAL" clId="{0051B9B3-E06B-4224-B763-83E9413C3DD8}" dt="2023-04-11T07:58:29.184" v="62"/>
        <pc:sldMkLst>
          <pc:docMk/>
          <pc:sldMk cId="2754854574" sldId="2134803729"/>
        </pc:sldMkLst>
        <pc:picChg chg="add mod">
          <ac:chgData name="Gang Liu" userId="c4dd85b7-3634-4bda-801b-46e8dbbd0b49" providerId="ADAL" clId="{0051B9B3-E06B-4224-B763-83E9413C3DD8}" dt="2023-04-11T07:58:29.184" v="62"/>
          <ac:picMkLst>
            <pc:docMk/>
            <pc:sldMk cId="2754854574" sldId="2134803729"/>
            <ac:picMk id="2" creationId="{8FFCE338-AC97-D87E-274F-2B31DA70091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387739660" sldId="2134803730"/>
        </pc:sldMkLst>
      </pc:sldChg>
      <pc:sldChg chg="addSp modSp add mod">
        <pc:chgData name="Gang Liu" userId="c4dd85b7-3634-4bda-801b-46e8dbbd0b49" providerId="ADAL" clId="{0051B9B3-E06B-4224-B763-83E9413C3DD8}" dt="2023-04-11T07:58:47.370" v="67" actId="1076"/>
        <pc:sldMkLst>
          <pc:docMk/>
          <pc:sldMk cId="3898714794" sldId="2134803730"/>
        </pc:sldMkLst>
        <pc:picChg chg="add mod">
          <ac:chgData name="Gang Liu" userId="c4dd85b7-3634-4bda-801b-46e8dbbd0b49" providerId="ADAL" clId="{0051B9B3-E06B-4224-B763-83E9413C3DD8}" dt="2023-04-11T07:58:47.370" v="67" actId="1076"/>
          <ac:picMkLst>
            <pc:docMk/>
            <pc:sldMk cId="3898714794" sldId="2134803730"/>
            <ac:picMk id="2" creationId="{D38D39F2-3C1B-96DE-3241-A48D5518644E}"/>
          </ac:picMkLst>
        </pc:picChg>
      </pc:sldChg>
      <pc:sldChg chg="addSp modSp add mod ord">
        <pc:chgData name="Gang Liu" userId="c4dd85b7-3634-4bda-801b-46e8dbbd0b49" providerId="ADAL" clId="{0051B9B3-E06B-4224-B763-83E9413C3DD8}" dt="2023-04-12T01:42:04.393" v="361"/>
        <pc:sldMkLst>
          <pc:docMk/>
          <pc:sldMk cId="945321534" sldId="2134803731"/>
        </pc:sldMkLst>
        <pc:picChg chg="add mod">
          <ac:chgData name="Gang Liu" userId="c4dd85b7-3634-4bda-801b-46e8dbbd0b49" providerId="ADAL" clId="{0051B9B3-E06B-4224-B763-83E9413C3DD8}" dt="2023-04-11T07:59:03.485" v="69" actId="1076"/>
          <ac:picMkLst>
            <pc:docMk/>
            <pc:sldMk cId="945321534" sldId="2134803731"/>
            <ac:picMk id="2" creationId="{745F100C-91EA-0B11-DFF7-2C24C1A97E70}"/>
          </ac:picMkLst>
        </pc:picChg>
        <pc:picChg chg="add mod">
          <ac:chgData name="Gang Liu" userId="c4dd85b7-3634-4bda-801b-46e8dbbd0b49" providerId="ADAL" clId="{0051B9B3-E06B-4224-B763-83E9413C3DD8}" dt="2023-04-11T07:59:06.611" v="70" actId="1076"/>
          <ac:picMkLst>
            <pc:docMk/>
            <pc:sldMk cId="945321534" sldId="2134803731"/>
            <ac:picMk id="3" creationId="{843EFA75-037E-D025-9BA3-8FF50EC44DF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648079293" sldId="2134803731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243186034" sldId="2134803732"/>
        </pc:sldMkLst>
      </pc:sldChg>
      <pc:sldChg chg="addSp delSp modSp add del mod delAnim modAnim">
        <pc:chgData name="Gang Liu" userId="c4dd85b7-3634-4bda-801b-46e8dbbd0b49" providerId="ADAL" clId="{0051B9B3-E06B-4224-B763-83E9413C3DD8}" dt="2023-04-12T01:45:28.159" v="364" actId="2696"/>
        <pc:sldMkLst>
          <pc:docMk/>
          <pc:sldMk cId="3103434555" sldId="2134803732"/>
        </pc:sldMkLst>
        <pc:picChg chg="add del mod">
          <ac:chgData name="Gang Liu" userId="c4dd85b7-3634-4bda-801b-46e8dbbd0b49" providerId="ADAL" clId="{0051B9B3-E06B-4224-B763-83E9413C3DD8}" dt="2023-04-12T01:43:24.665" v="363" actId="478"/>
          <ac:picMkLst>
            <pc:docMk/>
            <pc:sldMk cId="3103434555" sldId="2134803732"/>
            <ac:picMk id="2" creationId="{0E06E470-7FE6-A26B-FEC2-FC37E26C773A}"/>
          </ac:picMkLst>
        </pc:picChg>
      </pc:sldChg>
      <pc:sldChg chg="addSp modSp add mod modAnim modNotesTx">
        <pc:chgData name="Gang Liu" userId="c4dd85b7-3634-4bda-801b-46e8dbbd0b49" providerId="ADAL" clId="{0051B9B3-E06B-4224-B763-83E9413C3DD8}" dt="2023-04-12T01:45:43.076" v="377" actId="20577"/>
        <pc:sldMkLst>
          <pc:docMk/>
          <pc:sldMk cId="1163184498" sldId="2134803733"/>
        </pc:sldMkLst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2" creationId="{419E51C7-AAB2-01F2-E31A-CCAF55E76248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3" creationId="{0E6FA584-AB5C-5717-0CAA-4C473EC80392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4" creationId="{6E907BF1-7560-3B11-AFC6-D4B7D289F7DA}"/>
          </ac:picMkLst>
        </pc:picChg>
        <pc:picChg chg="add mod">
          <ac:chgData name="Gang Liu" userId="c4dd85b7-3634-4bda-801b-46e8dbbd0b49" providerId="ADAL" clId="{0051B9B3-E06B-4224-B763-83E9413C3DD8}" dt="2023-04-12T01:45:37.853" v="366" actId="1076"/>
          <ac:picMkLst>
            <pc:docMk/>
            <pc:sldMk cId="1163184498" sldId="2134803733"/>
            <ac:picMk id="5" creationId="{AFF45DFC-3675-4234-2607-4CA30AE8C3D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312529868" sldId="2134803733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22008552" sldId="2134803734"/>
        </pc:sldMkLst>
      </pc:sldChg>
      <pc:sldChg chg="addSp modSp add modAnim">
        <pc:chgData name="Gang Liu" userId="c4dd85b7-3634-4bda-801b-46e8dbbd0b49" providerId="ADAL" clId="{0051B9B3-E06B-4224-B763-83E9413C3DD8}" dt="2023-04-11T07:59:50.257" v="75"/>
        <pc:sldMkLst>
          <pc:docMk/>
          <pc:sldMk cId="2380972040" sldId="2134803734"/>
        </pc:sldMkLst>
        <pc:spChg chg="add mod">
          <ac:chgData name="Gang Liu" userId="c4dd85b7-3634-4bda-801b-46e8dbbd0b49" providerId="ADAL" clId="{0051B9B3-E06B-4224-B763-83E9413C3DD8}" dt="2023-04-11T07:59:50.257" v="75"/>
          <ac:spMkLst>
            <pc:docMk/>
            <pc:sldMk cId="2380972040" sldId="2134803734"/>
            <ac:spMk id="2" creationId="{FBE60F1C-0B98-7ECA-497E-8D75F35BF5D2}"/>
          </ac:spMkLst>
        </pc:sp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5" creationId="{52D15F60-4CE2-1C75-D9D2-2515DC8D0018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6" creationId="{C547CDAE-7C49-7C8C-3CEF-A38FF4970C9D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7" creationId="{FDC75A2C-3DB7-0F11-6D43-E3FB01CB363F}"/>
          </ac:picMkLst>
        </pc:pic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3" creationId="{8405416F-BE67-0B0A-8771-B3EEC96BE2F2}"/>
          </ac:cxnSpMkLst>
        </pc:cxn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4" creationId="{CEE33D3C-239E-B621-9B36-607E7C7D66A6}"/>
          </ac:cxnSpMkLst>
        </pc:cxn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816292091" sldId="2134803735"/>
        </pc:sldMkLst>
      </pc:sldChg>
      <pc:sldChg chg="addSp modSp add modAnim">
        <pc:chgData name="Gang Liu" userId="c4dd85b7-3634-4bda-801b-46e8dbbd0b49" providerId="ADAL" clId="{0051B9B3-E06B-4224-B763-83E9413C3DD8}" dt="2023-04-11T07:59:56.521" v="76"/>
        <pc:sldMkLst>
          <pc:docMk/>
          <pc:sldMk cId="1025328301" sldId="2134803735"/>
        </pc:sldMkLst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2" creationId="{9F3DE731-EC53-FE95-0875-E7ECAA26E3BE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3" creationId="{82AD525B-0EA3-AE65-0B2B-6D3030775AE9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4" creationId="{F709E435-0541-E8EA-8427-6F3D83C6E2F0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546836257" sldId="2134803736"/>
        </pc:sldMkLst>
      </pc:sldChg>
      <pc:sldChg chg="addSp delSp modSp new mod">
        <pc:chgData name="Gang Liu" userId="c4dd85b7-3634-4bda-801b-46e8dbbd0b49" providerId="ADAL" clId="{0051B9B3-E06B-4224-B763-83E9413C3DD8}" dt="2023-04-11T08:00:39.136" v="110" actId="14100"/>
        <pc:sldMkLst>
          <pc:docMk/>
          <pc:sldMk cId="4072607096" sldId="2134803736"/>
        </pc:sldMkLst>
        <pc:spChg chg="del">
          <ac:chgData name="Gang Liu" userId="c4dd85b7-3634-4bda-801b-46e8dbbd0b49" providerId="ADAL" clId="{0051B9B3-E06B-4224-B763-83E9413C3DD8}" dt="2023-04-11T08:00:02.743" v="78" actId="478"/>
          <ac:spMkLst>
            <pc:docMk/>
            <pc:sldMk cId="4072607096" sldId="2134803736"/>
            <ac:spMk id="2" creationId="{D5259FF0-7959-77CA-27C1-07BA19C5F8AC}"/>
          </ac:spMkLst>
        </pc:spChg>
        <pc:spChg chg="add mod">
          <ac:chgData name="Gang Liu" userId="c4dd85b7-3634-4bda-801b-46e8dbbd0b49" providerId="ADAL" clId="{0051B9B3-E06B-4224-B763-83E9413C3DD8}" dt="2023-04-11T08:00:39.136" v="110" actId="14100"/>
          <ac:spMkLst>
            <pc:docMk/>
            <pc:sldMk cId="4072607096" sldId="2134803736"/>
            <ac:spMk id="4" creationId="{DCB142C5-F28A-E50F-3B11-D77D1B72935B}"/>
          </ac:spMkLst>
        </pc:spChg>
        <pc:graphicFrameChg chg="add mod modGraphic">
          <ac:chgData name="Gang Liu" userId="c4dd85b7-3634-4bda-801b-46e8dbbd0b49" providerId="ADAL" clId="{0051B9B3-E06B-4224-B763-83E9413C3DD8}" dt="2023-04-11T08:00:17.457" v="81" actId="1076"/>
          <ac:graphicFrameMkLst>
            <pc:docMk/>
            <pc:sldMk cId="4072607096" sldId="2134803736"/>
            <ac:graphicFrameMk id="3" creationId="{AA24BFCA-6540-DD0C-8C32-DB0ED37171DC}"/>
          </ac:graphicFrameMkLst>
        </pc:graphicFrameChg>
      </pc:sldChg>
      <pc:sldChg chg="new del">
        <pc:chgData name="Gang Liu" userId="c4dd85b7-3634-4bda-801b-46e8dbbd0b49" providerId="ADAL" clId="{0051B9B3-E06B-4224-B763-83E9413C3DD8}" dt="2023-04-12T01:34:52.070" v="112" actId="680"/>
        <pc:sldMkLst>
          <pc:docMk/>
          <pc:sldMk cId="240280636" sldId="2134803737"/>
        </pc:sldMkLst>
      </pc:sldChg>
      <pc:sldChg chg="addSp delSp modSp new mod ord">
        <pc:chgData name="Gang Liu" userId="c4dd85b7-3634-4bda-801b-46e8dbbd0b49" providerId="ADAL" clId="{0051B9B3-E06B-4224-B763-83E9413C3DD8}" dt="2023-04-12T01:35:38.032" v="175" actId="1076"/>
        <pc:sldMkLst>
          <pc:docMk/>
          <pc:sldMk cId="862422519" sldId="2134803737"/>
        </pc:sldMkLst>
        <pc:spChg chg="del">
          <ac:chgData name="Gang Liu" userId="c4dd85b7-3634-4bda-801b-46e8dbbd0b49" providerId="ADAL" clId="{0051B9B3-E06B-4224-B763-83E9413C3DD8}" dt="2023-04-12T01:34:57.945" v="116" actId="478"/>
          <ac:spMkLst>
            <pc:docMk/>
            <pc:sldMk cId="862422519" sldId="2134803737"/>
            <ac:spMk id="2" creationId="{FF6AB700-8F41-BA89-F4F9-D90345640609}"/>
          </ac:spMkLst>
        </pc:spChg>
        <pc:spChg chg="add mod">
          <ac:chgData name="Gang Liu" userId="c4dd85b7-3634-4bda-801b-46e8dbbd0b49" providerId="ADAL" clId="{0051B9B3-E06B-4224-B763-83E9413C3DD8}" dt="2023-04-12T01:35:38.032" v="175" actId="1076"/>
          <ac:spMkLst>
            <pc:docMk/>
            <pc:sldMk cId="862422519" sldId="2134803737"/>
            <ac:spMk id="5" creationId="{09FF203C-9834-C262-6277-6712128FBDE6}"/>
          </ac:spMkLst>
        </pc:spChg>
        <pc:picChg chg="add mod">
          <ac:chgData name="Gang Liu" userId="c4dd85b7-3634-4bda-801b-46e8dbbd0b49" providerId="ADAL" clId="{0051B9B3-E06B-4224-B763-83E9413C3DD8}" dt="2023-04-12T01:35:05.799" v="120" actId="1076"/>
          <ac:picMkLst>
            <pc:docMk/>
            <pc:sldMk cId="862422519" sldId="2134803737"/>
            <ac:picMk id="4" creationId="{71057E63-8F4C-B778-3497-D6A343F2D25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2466402297" sldId="2134803737"/>
        </pc:sldMkLst>
      </pc:sldChg>
      <pc:sldChg chg="addSp delSp new mod">
        <pc:chgData name="Gang Liu" userId="c4dd85b7-3634-4bda-801b-46e8dbbd0b49" providerId="ADAL" clId="{0051B9B3-E06B-4224-B763-83E9413C3DD8}" dt="2023-04-12T01:38:54.297" v="178" actId="478"/>
        <pc:sldMkLst>
          <pc:docMk/>
          <pc:sldMk cId="4016258411" sldId="2134803738"/>
        </pc:sldMkLst>
        <pc:spChg chg="del">
          <ac:chgData name="Gang Liu" userId="c4dd85b7-3634-4bda-801b-46e8dbbd0b49" providerId="ADAL" clId="{0051B9B3-E06B-4224-B763-83E9413C3DD8}" dt="2023-04-12T01:38:54.297" v="178" actId="478"/>
          <ac:spMkLst>
            <pc:docMk/>
            <pc:sldMk cId="4016258411" sldId="2134803738"/>
            <ac:spMk id="2" creationId="{AB3AAEDA-F1C4-8D92-C4CD-E1E41D0F6251}"/>
          </ac:spMkLst>
        </pc:spChg>
        <pc:picChg chg="add">
          <ac:chgData name="Gang Liu" userId="c4dd85b7-3634-4bda-801b-46e8dbbd0b49" providerId="ADAL" clId="{0051B9B3-E06B-4224-B763-83E9413C3DD8}" dt="2023-04-12T01:38:51.869" v="177" actId="22"/>
          <ac:picMkLst>
            <pc:docMk/>
            <pc:sldMk cId="4016258411" sldId="2134803738"/>
            <ac:picMk id="4" creationId="{D1C9B911-CF2B-ED71-6FD7-100B5832C179}"/>
          </ac:picMkLst>
        </pc:picChg>
      </pc:sldChg>
      <pc:sldChg chg="addSp delSp modSp new mod modNotesTx">
        <pc:chgData name="Gang Liu" userId="c4dd85b7-3634-4bda-801b-46e8dbbd0b49" providerId="ADAL" clId="{0051B9B3-E06B-4224-B763-83E9413C3DD8}" dt="2023-04-12T01:40:25.812" v="325" actId="20577"/>
        <pc:sldMkLst>
          <pc:docMk/>
          <pc:sldMk cId="1325679114" sldId="2134803739"/>
        </pc:sldMkLst>
        <pc:spChg chg="del mod">
          <ac:chgData name="Gang Liu" userId="c4dd85b7-3634-4bda-801b-46e8dbbd0b49" providerId="ADAL" clId="{0051B9B3-E06B-4224-B763-83E9413C3DD8}" dt="2023-04-12T01:39:33.698" v="181" actId="478"/>
          <ac:spMkLst>
            <pc:docMk/>
            <pc:sldMk cId="1325679114" sldId="2134803739"/>
            <ac:spMk id="2" creationId="{FAB60609-6BED-EF90-C365-B1955C904E4B}"/>
          </ac:spMkLst>
        </pc:spChg>
        <pc:spChg chg="add mod">
          <ac:chgData name="Gang Liu" userId="c4dd85b7-3634-4bda-801b-46e8dbbd0b49" providerId="ADAL" clId="{0051B9B3-E06B-4224-B763-83E9413C3DD8}" dt="2023-04-12T01:39:54.418" v="202" actId="1076"/>
          <ac:spMkLst>
            <pc:docMk/>
            <pc:sldMk cId="1325679114" sldId="2134803739"/>
            <ac:spMk id="5" creationId="{0DA27566-BD3C-497F-C72E-807050736A9A}"/>
          </ac:spMkLst>
        </pc:spChg>
        <pc:picChg chg="add mod">
          <ac:chgData name="Gang Liu" userId="c4dd85b7-3634-4bda-801b-46e8dbbd0b49" providerId="ADAL" clId="{0051B9B3-E06B-4224-B763-83E9413C3DD8}" dt="2023-04-12T01:39:39.126" v="183" actId="1076"/>
          <ac:picMkLst>
            <pc:docMk/>
            <pc:sldMk cId="1325679114" sldId="2134803739"/>
            <ac:picMk id="4" creationId="{3D10C405-E836-F9A0-AFE7-04054BDDA64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966478722" sldId="2134803739"/>
        </pc:sldMkLst>
      </pc:sldChg>
      <pc:sldChg chg="addSp delSp modSp new mod">
        <pc:chgData name="Gang Liu" userId="c4dd85b7-3634-4bda-801b-46e8dbbd0b49" providerId="ADAL" clId="{0051B9B3-E06B-4224-B763-83E9413C3DD8}" dt="2023-04-13T01:24:49.983" v="381" actId="1076"/>
        <pc:sldMkLst>
          <pc:docMk/>
          <pc:sldMk cId="2285859171" sldId="2134803740"/>
        </pc:sldMkLst>
        <pc:spChg chg="del">
          <ac:chgData name="Gang Liu" userId="c4dd85b7-3634-4bda-801b-46e8dbbd0b49" providerId="ADAL" clId="{0051B9B3-E06B-4224-B763-83E9413C3DD8}" dt="2023-04-12T01:41:43.945" v="359" actId="478"/>
          <ac:spMkLst>
            <pc:docMk/>
            <pc:sldMk cId="2285859171" sldId="2134803740"/>
            <ac:spMk id="2" creationId="{D4ECF1A6-C813-0C6E-C7BE-DFEAC4240BCB}"/>
          </ac:spMkLst>
        </pc:spChg>
        <pc:picChg chg="add mod">
          <ac:chgData name="Gang Liu" userId="c4dd85b7-3634-4bda-801b-46e8dbbd0b49" providerId="ADAL" clId="{0051B9B3-E06B-4224-B763-83E9413C3DD8}" dt="2023-04-13T01:24:49.983" v="381" actId="1076"/>
          <ac:picMkLst>
            <pc:docMk/>
            <pc:sldMk cId="2285859171" sldId="2134803740"/>
            <ac:picMk id="3" creationId="{784E80C0-1164-D298-3965-7DAE1D3DB3B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533582033" sldId="2134803740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459713906" sldId="21348037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2/6/2025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2/6/2025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69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629CB-BF85-C899-BAEF-CF3B15B34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C39F6-49B2-AF39-DF4C-5392015FA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44EA83-0B6C-33AB-739A-F9435B1E6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86615-D303-B71D-52B2-8634812FA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27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E7EEA-A309-CC1B-E798-7C29E374A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CCA31-4789-4C06-6C6F-902B3CA69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6B418-B3DE-79B9-5905-EF01FB984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2306B-7BEB-8942-87BC-476EA6B32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83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34618-BF70-EE48-7621-009A8372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D6778-F66C-226B-C46B-29D9069E6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13477-AC46-36AC-FB99-42463DD1E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C649-E049-52EE-E665-6111F5058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8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EE8B-D843-C12F-32C3-0E4AA380F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74E698-045D-1B1C-99C0-B4A0943A4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00D0A6-0049-C793-6AA2-E7FBEFCCA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5455C-B50C-A224-9CD9-34136C153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77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B2C23-FD1A-CCB9-3564-F46698E06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6A11B-0249-9288-03A2-0F5EB5EF2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61317-7C17-7CB2-3739-1C85DBE5F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D2106-4C8E-C57C-7A2C-383AC84CE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36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2D852-C31D-AC01-F48B-77F905308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D69C3-80CF-CE8F-E760-EA946ED27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6401E-5DCA-D79B-3B45-86C70DEF5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C0D40-CC8D-DD61-6940-0E2460FBB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65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4509F-0260-3C87-026E-BB639A51B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1F298-02DA-261E-A7A9-4341670D5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FC996-A88B-6CC7-4644-2E7C5AAB7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4A0FC-28FC-179C-C9DF-936FAFFACF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79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56FE-E67C-61A2-E2F7-D814C4DBE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27BE0-753D-D133-CC11-FF173337C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2420E-F4D4-B2D6-6F7F-FABE05D8A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558A7-EE46-B870-15BF-CD6BF31F0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3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B0EF-7B18-5F4F-5DCC-142135E1F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57084-03D4-F62E-2EA2-967443450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1F57F7-DAC9-F1AC-0E7F-6B6D4BF3E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77EE-C058-002C-88EF-CD73ADF37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08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C69-D532-334B-D11B-E922CA614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84269-977D-1F80-FBE2-D76E15EA4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18908-995E-2918-DB5E-0071A831C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99FCD-102E-1D4F-75C0-8E8984470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6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BDFC2-A5B5-A532-39C0-C8D2C00B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3C897-1617-D8A5-2BAD-70777F1A3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B50AB9-EF50-FE4F-EA06-E23B5E7E4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B77B8-6B03-EC7A-3B03-8C94476BB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66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20B35-1CEE-7EE3-8949-E42332F0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D31A1-32B8-FC7E-3E9F-A3925E925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82AF6-8236-F08B-34E7-0F86BF7D7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6CCE-5BC7-12BB-E870-47594279A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32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EA612-198D-471C-A9BC-633527E03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B3EE8-445E-30D4-CC21-DB4FA7761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B4AAC-3CE6-E774-6065-CB18B2F62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2E0F9-1A47-4455-F46F-4CD86B5E2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84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F3674-B94E-1BA6-3AEA-148C524D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D1EAF-B904-B1C6-7BBA-93D2D90F9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DB5CA3-A0F7-AE75-FC0B-CBCFD4860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4117-60EF-C1E6-1FC9-42516FC12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18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9BFE2-90DF-ED54-C9B8-F243E0A27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BE7D0-52F2-5297-D2C1-5983DF93C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57B5F-9531-0AD3-B18B-808C3DD96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BE8CE-419F-B678-654D-4E7274C9F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64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8070A-FE53-A613-AA06-2DC575BF0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3A4CF-D825-54F9-1537-95515C064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5BB2A-7236-422B-FFFA-56D13E2D4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A790-67F1-BE3A-AB76-C9C886227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06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BFE03-5CB5-CFAB-5891-7AF07ADF8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CB6D40-A9DB-F4C0-0FB7-74EB57426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8EB17-3C39-18E8-246A-76D5928BF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A0DA8-0EEC-D8E8-3C68-CCE46EBE4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06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C2F8-30F7-3365-C4BC-D5C4FC25E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CE843-4E52-EFAD-C2A3-4A587366DC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2166B-3714-B5EE-D219-6AB350EE3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E073D-581E-78CF-4E89-8373E22F9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33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5FC37-CD9C-1A1B-29BC-865B06E8D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805733-C58B-8B02-D5D9-C38B81C53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C866B-24F8-D01D-7B12-890478120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B2E01-D9DC-6B62-47CB-1F4D783D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5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23E4D-7D81-B4F1-7168-D01E3005C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0E36D-1ECB-11AB-9DB8-2757B47DF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F5FB01-5D2C-F322-0F63-8596C28FD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56D08-1470-5FB4-5A25-2DD454991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7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9BEA2-96F1-B4A3-4474-70E9C9EF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FD9AB-9CBE-D97C-7584-5580546EB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21254-2426-34EF-3422-683838A56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F1BEE-7D3E-8C25-903B-FBE7431F3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3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E0A4A-D39A-6D7F-835D-258B5FC0A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269F8-2F47-CDDC-ECDB-E1374E96F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E97A3-3875-D672-80B2-F18F30CAA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A983-6CAF-C137-3CAA-F794DBCAC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71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B6BB8-D00F-B0D3-2CFE-18FE8824C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8BD6E-3884-0782-1548-45622F4CF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AB127-EECB-61DC-0595-DB76C87DF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FBC3C-3B61-E86C-6E59-6E284DEF6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0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209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45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395051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1158249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7969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2DC717-B2CE-7B4D-A485-6D28036B7B12}"/>
              </a:ext>
            </a:extLst>
          </p:cNvPr>
          <p:cNvGrpSpPr/>
          <p:nvPr userDrawn="1"/>
        </p:nvGrpSpPr>
        <p:grpSpPr>
          <a:xfrm>
            <a:off x="5596294" y="1223968"/>
            <a:ext cx="2927343" cy="616219"/>
            <a:chOff x="5596294" y="1209443"/>
            <a:chExt cx="2927343" cy="616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F20DE-7C96-0241-96E6-D21ED8A679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96294" y="1209443"/>
              <a:ext cx="1727164" cy="2158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652FDFA-D005-B842-A011-57E712521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96294" y="1509849"/>
              <a:ext cx="2927343" cy="31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93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4971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60361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102325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865523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194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3297" y="3026184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351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CB772-0024-5542-B7DF-746B88F8C30C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9C04B5-632E-E649-871F-ACE61728A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2751494"/>
            <a:ext cx="549221" cy="5492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2F8614-55AE-5740-9D1C-557833B280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2462802"/>
            <a:ext cx="2788351" cy="11266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1E6A08-4752-974F-AE7F-7B35B10864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154BCB-B734-D844-9F45-2D37FFE5EC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1BCD24-CBB1-0348-AE58-40C5D0FDBA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322321-6033-104F-BBCD-E2766C8421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0678" y="770207"/>
            <a:ext cx="800073" cy="8000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4D26E-D8E0-7F4F-97DA-FDA491CFB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7035" y="5832778"/>
            <a:ext cx="105524" cy="1534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B67B27E-EC8F-DB42-9B28-E39EE5DDB9A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325C3-E11A-F843-AFF5-F4D8C53C5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C1FA7A-8731-A64F-B7E9-8C19DCDAF7F3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A595ED-3284-0249-9A32-3234EB9FD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360387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5348152-F24D-EB40-AEBB-840DF60A8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331518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D885CD5-7642-4447-925A-4E57B4C66F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-261629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74A33C4-3F2C-6344-AF03-E38DAC24EC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4932" y="5923371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428841-74C5-394F-BF42-2E24677D79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CD2D7-E76C-BE43-8826-E206EEA9AED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3158" y="5323298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CED5BB-A61E-5245-A07E-A040EA944D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90910" y="-411840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FE2BE1-D647-E346-9EDE-E59D9513DB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722190-7C9A-0749-9565-D852F55F2DF7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95E689-1576-7C41-BE80-265612EFD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90" y="556288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70799E-3075-F644-A73B-992ACEE5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928" y="527419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D35173D-DF83-4740-8072-AB2F6AE984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71996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88B6FA9-8CEE-054F-B84A-0571C4B6EA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41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E3BB4C-3A2D-8344-A1ED-6D42AE369A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148" y="5726063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209C4A8-E243-7B49-81F7-7658931B70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5861" y="1006449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AFE0C9E-9A1C-BA41-B903-3F0B3CD55C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0281" y="2564238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89E624-B5DF-2E4F-8B14-E28A8F5C96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731" y="5274193"/>
            <a:ext cx="1547244" cy="1063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3002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FDB65C-CF33-F649-B50E-DF3D7EB1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673B9F-C6F6-A34D-9FF9-9AD749CCC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8E2D7-58BD-624A-BADB-132EF42B3348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50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A49FF-2DDB-5F4D-AA49-8F3570081F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3" r:id="rId2"/>
    <p:sldLayoutId id="2147483719" r:id="rId3"/>
    <p:sldLayoutId id="2147483765" r:id="rId4"/>
    <p:sldLayoutId id="2147483720" r:id="rId5"/>
    <p:sldLayoutId id="2147483721" r:id="rId6"/>
    <p:sldLayoutId id="2147483761" r:id="rId7"/>
    <p:sldLayoutId id="2147483762" r:id="rId8"/>
    <p:sldLayoutId id="2147483661" r:id="rId9"/>
    <p:sldLayoutId id="2147483732" r:id="rId10"/>
    <p:sldLayoutId id="2147483726" r:id="rId11"/>
    <p:sldLayoutId id="2147483730" r:id="rId12"/>
    <p:sldLayoutId id="2147483658" r:id="rId13"/>
    <p:sldLayoutId id="2147483727" r:id="rId14"/>
    <p:sldLayoutId id="2147483659" r:id="rId15"/>
    <p:sldLayoutId id="2147483708" r:id="rId16"/>
    <p:sldLayoutId id="2147483660" r:id="rId17"/>
    <p:sldLayoutId id="2147483705" r:id="rId18"/>
    <p:sldLayoutId id="2147483707" r:id="rId19"/>
    <p:sldLayoutId id="2147483710" r:id="rId20"/>
    <p:sldLayoutId id="2147483711" r:id="rId21"/>
    <p:sldLayoutId id="2147483714" r:id="rId22"/>
    <p:sldLayoutId id="2147483716" r:id="rId23"/>
    <p:sldLayoutId id="2147483718" r:id="rId24"/>
    <p:sldLayoutId id="214748376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  <p15:guide id="19" orient="horz" pos="89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3" Type="http://schemas.openxmlformats.org/officeDocument/2006/relationships/image" Target="../media/image37.emf"/><Relationship Id="rId7" Type="http://schemas.openxmlformats.org/officeDocument/2006/relationships/image" Target="../media/image27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svg"/><Relationship Id="rId5" Type="http://schemas.openxmlformats.org/officeDocument/2006/relationships/image" Target="../media/image25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3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645" y="2156051"/>
            <a:ext cx="9847287" cy="1534889"/>
          </a:xfrm>
        </p:spPr>
        <p:txBody>
          <a:bodyPr/>
          <a:lstStyle/>
          <a:p>
            <a:r>
              <a:rPr lang="en-US" altLang="zh-CN" dirty="0"/>
              <a:t>Fortinet SD-WAN  </a:t>
            </a:r>
            <a:r>
              <a:rPr lang="en-US" altLang="zh-CN" dirty="0" err="1"/>
              <a:t>Acclerate</a:t>
            </a:r>
            <a:r>
              <a:rPr lang="en-US" altLang="zh-CN" dirty="0"/>
              <a:t> </a:t>
            </a:r>
            <a:r>
              <a:rPr lang="en-US" altLang="zh-CN" dirty="0" err="1"/>
              <a:t>Aamazon</a:t>
            </a:r>
            <a:r>
              <a:rPr lang="en-US" altLang="zh-CN" dirty="0"/>
              <a:t> Bedrock Nova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3F187E-D736-E04E-8E39-30FF745C1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645" y="4514994"/>
            <a:ext cx="7596188" cy="830122"/>
          </a:xfrm>
        </p:spPr>
        <p:txBody>
          <a:bodyPr/>
          <a:lstStyle/>
          <a:p>
            <a:r>
              <a:rPr lang="en-US" altLang="zh-CN" dirty="0"/>
              <a:t>Liu Gang	</a:t>
            </a:r>
          </a:p>
          <a:p>
            <a:r>
              <a:rPr lang="en-US" dirty="0"/>
              <a:t>2025-01-26</a:t>
            </a:r>
          </a:p>
        </p:txBody>
      </p:sp>
    </p:spTree>
    <p:extLst>
      <p:ext uri="{BB962C8B-B14F-4D97-AF65-F5344CB8AC3E}">
        <p14:creationId xmlns:p14="http://schemas.microsoft.com/office/powerpoint/2010/main" val="4187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D5730-090E-8B64-AB79-85A63C61A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9DDBBD-C5D6-3AAB-A784-8E39AE2C589A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A1839-2C39-DD40-FC9B-125E50F5D93E}"/>
              </a:ext>
            </a:extLst>
          </p:cNvPr>
          <p:cNvSpPr txBox="1"/>
          <p:nvPr/>
        </p:nvSpPr>
        <p:spPr>
          <a:xfrm>
            <a:off x="1289304" y="208324"/>
            <a:ext cx="296747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HTTP</a:t>
            </a: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测试结果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67912-B959-29E0-798F-0EDE77C9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007579"/>
            <a:ext cx="10179698" cy="516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0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1A09-E067-E89B-763F-27ECE635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8CE4F0-7227-AF4C-24B9-7270519CDCFA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5348B-D515-54AA-A087-7B5DAD88781E}"/>
              </a:ext>
            </a:extLst>
          </p:cNvPr>
          <p:cNvSpPr txBox="1"/>
          <p:nvPr/>
        </p:nvSpPr>
        <p:spPr>
          <a:xfrm>
            <a:off x="1289304" y="208324"/>
            <a:ext cx="436529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client monitor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00AD8-745E-7EC9-9D15-AD4A5281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" y="1164890"/>
            <a:ext cx="8042218" cy="4696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34F52-8F93-91A7-FF30-84FDE4A80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687" y="1013549"/>
            <a:ext cx="6904537" cy="49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2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D0F5C-C3A2-EBE2-D9E6-1B0EDF24B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B224D9-3506-E937-BD61-104D76DEE84C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48457-68D7-E40B-7F6F-326BF907B71B}"/>
              </a:ext>
            </a:extLst>
          </p:cNvPr>
          <p:cNvSpPr txBox="1"/>
          <p:nvPr/>
        </p:nvSpPr>
        <p:spPr>
          <a:xfrm>
            <a:off x="1289304" y="208324"/>
            <a:ext cx="48301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client request-1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7DCAB-F346-ABA1-179B-084696690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007579"/>
            <a:ext cx="8573153" cy="53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5D30-6474-B357-1719-0527FA1BD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45FE41-2EC5-C59E-3DDC-574F76B30CEF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A161E-95E7-A075-3680-EA97EBE50D67}"/>
              </a:ext>
            </a:extLst>
          </p:cNvPr>
          <p:cNvSpPr txBox="1"/>
          <p:nvPr/>
        </p:nvSpPr>
        <p:spPr>
          <a:xfrm>
            <a:off x="1289304" y="208324"/>
            <a:ext cx="48301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client request-2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794711-8B1D-88DC-3674-4AB5CE5D1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98208"/>
            <a:ext cx="9857232" cy="38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2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BD43F-FC08-E5E7-04C4-9283A9DB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B03731-366B-5255-FBE7-66880198D6FC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FA550-6186-7985-24D5-D802EE441AB8}"/>
              </a:ext>
            </a:extLst>
          </p:cNvPr>
          <p:cNvSpPr txBox="1"/>
          <p:nvPr/>
        </p:nvSpPr>
        <p:spPr>
          <a:xfrm>
            <a:off x="1874520" y="2340864"/>
            <a:ext cx="7893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6000" dirty="0">
                <a:solidFill>
                  <a:srgbClr val="000000"/>
                </a:solidFill>
                <a:cs typeface="Arial" panose="020B0604020202020204" pitchFamily="34" charset="0"/>
              </a:rPr>
              <a:t>SD-WAN</a:t>
            </a:r>
            <a:r>
              <a:rPr lang="zh-CN" altLang="en-US" sz="6000" dirty="0">
                <a:solidFill>
                  <a:srgbClr val="000000"/>
                </a:solidFill>
                <a:cs typeface="Arial" panose="020B0604020202020204" pitchFamily="34" charset="0"/>
              </a:rPr>
              <a:t>加速测试访问</a:t>
            </a:r>
            <a:endParaRPr lang="en-US" sz="6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9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6ED65-BB02-D62D-4252-788D8209B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D4A5A53-0B74-3599-C9E9-9F676425F0CF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5A99E-C1E1-33C5-032B-6C1536438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48" y="1099020"/>
            <a:ext cx="8964863" cy="5100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1F6D4-C498-8A74-C814-C5468F702005}"/>
              </a:ext>
            </a:extLst>
          </p:cNvPr>
          <p:cNvSpPr txBox="1"/>
          <p:nvPr/>
        </p:nvSpPr>
        <p:spPr>
          <a:xfrm>
            <a:off x="1271016" y="292608"/>
            <a:ext cx="250581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client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26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DB78D-E88B-9EDA-50EA-E98C2B88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A016C1A-C8D5-157D-B0E3-E9EF4F9FD225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E0861-69CA-BBD7-CAE0-373870D85327}"/>
              </a:ext>
            </a:extLst>
          </p:cNvPr>
          <p:cNvSpPr txBox="1"/>
          <p:nvPr/>
        </p:nvSpPr>
        <p:spPr>
          <a:xfrm>
            <a:off x="1344168" y="320040"/>
            <a:ext cx="227658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VPC</a:t>
            </a: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路由表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E0610-DE2A-F688-CD7B-92AA8199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1231011"/>
            <a:ext cx="9957816" cy="3750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E6C15-6516-8677-9D13-A21E457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097" y="2644203"/>
            <a:ext cx="10222311" cy="35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0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10C11-582F-F993-FD0C-D30F52590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2DDA22-FDDC-83EB-916E-12B37B56AAD4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175A7-6B98-B072-112E-8500A9066E78}"/>
              </a:ext>
            </a:extLst>
          </p:cNvPr>
          <p:cNvSpPr txBox="1"/>
          <p:nvPr/>
        </p:nvSpPr>
        <p:spPr>
          <a:xfrm>
            <a:off x="1271016" y="292608"/>
            <a:ext cx="367119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FGT</a:t>
            </a: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connect POP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F96982-6B2C-7BB3-0ECC-B0C54F2B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0189"/>
            <a:ext cx="10634472" cy="2718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BB0D3-9BBA-D53E-AB01-D78D9A7E2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728" y="2778187"/>
            <a:ext cx="9418320" cy="35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C74CD-3089-72AA-022A-563C29372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7908DA-2F28-A8B7-6F47-399F742AA101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EFA99-EA9C-BBE6-CBFA-3C1C14CE60FF}"/>
              </a:ext>
            </a:extLst>
          </p:cNvPr>
          <p:cNvSpPr txBox="1"/>
          <p:nvPr/>
        </p:nvSpPr>
        <p:spPr>
          <a:xfrm>
            <a:off x="1271016" y="292608"/>
            <a:ext cx="460094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FGT</a:t>
            </a: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SD-WAN Policy-1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DB543-07D3-29D7-1E74-B7A07326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" y="1527048"/>
            <a:ext cx="10849359" cy="34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1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D207E-67D1-3F87-EA5C-4199AA240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F804AB-BC01-3489-3A58-BA01367A90DD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A067F-0685-A621-F3CC-E82774DBE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0" y="1499616"/>
            <a:ext cx="11190040" cy="4178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1D41B9-41F9-9283-6B85-D25C0EF5886F}"/>
              </a:ext>
            </a:extLst>
          </p:cNvPr>
          <p:cNvSpPr txBox="1"/>
          <p:nvPr/>
        </p:nvSpPr>
        <p:spPr>
          <a:xfrm>
            <a:off x="1344168" y="320040"/>
            <a:ext cx="460094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FGT</a:t>
            </a: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SD-WAN Policy-2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6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0486E83-3255-1861-1702-BB85AD57BA5F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E0206-69BD-920F-3DF2-1FC65605DAE4}"/>
              </a:ext>
            </a:extLst>
          </p:cNvPr>
          <p:cNvSpPr txBox="1"/>
          <p:nvPr/>
        </p:nvSpPr>
        <p:spPr>
          <a:xfrm>
            <a:off x="1344168" y="320040"/>
            <a:ext cx="341632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非加速网络架构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7" name="直接连接符 125">
            <a:extLst>
              <a:ext uri="{FF2B5EF4-FFF2-40B4-BE49-F238E27FC236}">
                <a16:creationId xmlns:a16="http://schemas.microsoft.com/office/drawing/2014/main" id="{F8EDE00B-D35A-DA13-83F5-B00A6EFCB6F5}"/>
              </a:ext>
            </a:extLst>
          </p:cNvPr>
          <p:cNvCxnSpPr>
            <a:cxnSpLocks/>
            <a:stCxn id="51" idx="2"/>
            <a:endCxn id="23" idx="2"/>
          </p:cNvCxnSpPr>
          <p:nvPr/>
        </p:nvCxnSpPr>
        <p:spPr>
          <a:xfrm flipV="1">
            <a:off x="3669105" y="3223113"/>
            <a:ext cx="1201766" cy="4899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Rectangle 39">
            <a:extLst>
              <a:ext uri="{FF2B5EF4-FFF2-40B4-BE49-F238E27FC236}">
                <a16:creationId xmlns:a16="http://schemas.microsoft.com/office/drawing/2014/main" id="{FFE86248-2965-80AA-4712-F4572F7E68B6}"/>
              </a:ext>
            </a:extLst>
          </p:cNvPr>
          <p:cNvSpPr/>
          <p:nvPr/>
        </p:nvSpPr>
        <p:spPr>
          <a:xfrm>
            <a:off x="937042" y="2136716"/>
            <a:ext cx="2419864" cy="216422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8A513BC6-37DF-79BF-AF57-8F683965E4A2}"/>
              </a:ext>
            </a:extLst>
          </p:cNvPr>
          <p:cNvSpPr/>
          <p:nvPr/>
        </p:nvSpPr>
        <p:spPr>
          <a:xfrm>
            <a:off x="673390" y="1698742"/>
            <a:ext cx="3041962" cy="28680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China</a:t>
            </a:r>
          </a:p>
        </p:txBody>
      </p:sp>
      <p:pic>
        <p:nvPicPr>
          <p:cNvPr id="11" name="Graphic 56">
            <a:extLst>
              <a:ext uri="{FF2B5EF4-FFF2-40B4-BE49-F238E27FC236}">
                <a16:creationId xmlns:a16="http://schemas.microsoft.com/office/drawing/2014/main" id="{702AB783-7F90-BE3C-5A80-52FC79E5A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5929" y="1686923"/>
            <a:ext cx="381000" cy="381000"/>
          </a:xfrm>
          <a:prstGeom prst="rect">
            <a:avLst/>
          </a:prstGeom>
        </p:spPr>
      </p:pic>
      <p:pic>
        <p:nvPicPr>
          <p:cNvPr id="12" name="Graphic 57">
            <a:extLst>
              <a:ext uri="{FF2B5EF4-FFF2-40B4-BE49-F238E27FC236}">
                <a16:creationId xmlns:a16="http://schemas.microsoft.com/office/drawing/2014/main" id="{14916A08-3C69-3DBA-F1DD-662FCC67B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041" y="2135469"/>
            <a:ext cx="381000" cy="381000"/>
          </a:xfrm>
          <a:prstGeom prst="rect">
            <a:avLst/>
          </a:prstGeom>
        </p:spPr>
      </p:pic>
      <p:grpSp>
        <p:nvGrpSpPr>
          <p:cNvPr id="13" name="组合 6">
            <a:extLst>
              <a:ext uri="{FF2B5EF4-FFF2-40B4-BE49-F238E27FC236}">
                <a16:creationId xmlns:a16="http://schemas.microsoft.com/office/drawing/2014/main" id="{D89C68D6-3432-02B8-B61C-D1038D2DB491}"/>
              </a:ext>
            </a:extLst>
          </p:cNvPr>
          <p:cNvGrpSpPr/>
          <p:nvPr/>
        </p:nvGrpSpPr>
        <p:grpSpPr>
          <a:xfrm>
            <a:off x="2025108" y="2958706"/>
            <a:ext cx="666059" cy="589571"/>
            <a:chOff x="5260571" y="3977390"/>
            <a:chExt cx="1299507" cy="1299507"/>
          </a:xfrm>
        </p:grpSpPr>
        <p:pic>
          <p:nvPicPr>
            <p:cNvPr id="14" name="Graphic 60">
              <a:extLst>
                <a:ext uri="{FF2B5EF4-FFF2-40B4-BE49-F238E27FC236}">
                  <a16:creationId xmlns:a16="http://schemas.microsoft.com/office/drawing/2014/main" id="{62E8B386-8FED-0665-B423-B95E10D14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0571" y="3977390"/>
              <a:ext cx="1299507" cy="1299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40">
              <a:extLst>
                <a:ext uri="{FF2B5EF4-FFF2-40B4-BE49-F238E27FC236}">
                  <a16:creationId xmlns:a16="http://schemas.microsoft.com/office/drawing/2014/main" id="{F3338247-CB57-0973-E292-B31C73DF6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6034" y="4429392"/>
              <a:ext cx="956255" cy="474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</a:t>
              </a:r>
              <a:endPara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ctangle 39">
            <a:extLst>
              <a:ext uri="{FF2B5EF4-FFF2-40B4-BE49-F238E27FC236}">
                <a16:creationId xmlns:a16="http://schemas.microsoft.com/office/drawing/2014/main" id="{2CCD2EBC-37C9-A8E4-709D-261F5134C4E0}"/>
              </a:ext>
            </a:extLst>
          </p:cNvPr>
          <p:cNvSpPr/>
          <p:nvPr/>
        </p:nvSpPr>
        <p:spPr>
          <a:xfrm>
            <a:off x="1469411" y="2581623"/>
            <a:ext cx="1728697" cy="1231114"/>
          </a:xfrm>
          <a:prstGeom prst="rect">
            <a:avLst/>
          </a:prstGeom>
          <a:noFill/>
          <a:ln w="12700">
            <a:solidFill>
              <a:srgbClr val="1E8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3">
            <a:extLst>
              <a:ext uri="{FF2B5EF4-FFF2-40B4-BE49-F238E27FC236}">
                <a16:creationId xmlns:a16="http://schemas.microsoft.com/office/drawing/2014/main" id="{A8CA491C-3D67-AE93-0D38-C32C3FF226C4}"/>
              </a:ext>
            </a:extLst>
          </p:cNvPr>
          <p:cNvSpPr/>
          <p:nvPr/>
        </p:nvSpPr>
        <p:spPr>
          <a:xfrm>
            <a:off x="1627094" y="2592000"/>
            <a:ext cx="621867" cy="22619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4290">
              <a:spcAft>
                <a:spcPts val="169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+mj-lt"/>
                <a:cs typeface="Arial" pitchFamily="34" charset="0"/>
              </a:rPr>
              <a:t>Public Subnet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14F0CF8D-E75A-6D5B-DEC4-CE5FA4FC5290}"/>
              </a:ext>
            </a:extLst>
          </p:cNvPr>
          <p:cNvSpPr/>
          <p:nvPr/>
        </p:nvSpPr>
        <p:spPr>
          <a:xfrm>
            <a:off x="4863295" y="2742832"/>
            <a:ext cx="2442280" cy="96056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internet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FE1F13-692C-5406-35C1-E4CB8DB01597}"/>
              </a:ext>
            </a:extLst>
          </p:cNvPr>
          <p:cNvGrpSpPr/>
          <p:nvPr/>
        </p:nvGrpSpPr>
        <p:grpSpPr>
          <a:xfrm>
            <a:off x="8701324" y="1603767"/>
            <a:ext cx="3066784" cy="2896479"/>
            <a:chOff x="8731408" y="1670351"/>
            <a:chExt cx="3066784" cy="2896479"/>
          </a:xfrm>
        </p:grpSpPr>
        <p:pic>
          <p:nvPicPr>
            <p:cNvPr id="29" name="Graphic 28" descr="Amazon Bedrock service icon.">
              <a:extLst>
                <a:ext uri="{FF2B5EF4-FFF2-40B4-BE49-F238E27FC236}">
                  <a16:creationId xmlns:a16="http://schemas.microsoft.com/office/drawing/2014/main" id="{0ECB06D4-F056-6F5B-9944-6AAE07450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339726" y="3027218"/>
              <a:ext cx="428620" cy="428620"/>
            </a:xfrm>
            <a:prstGeom prst="rect">
              <a:avLst/>
            </a:prstGeom>
          </p:spPr>
        </p:pic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0DC7D113-340F-E895-12C3-0E827D2A4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18542" y="3488530"/>
              <a:ext cx="22796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</a:t>
              </a:r>
            </a:p>
            <a:p>
              <a:pPr algn="ctr" eaLnBrk="1" hangingPunct="1"/>
              <a:r>
                <a: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Bedrock Nova</a:t>
              </a:r>
            </a:p>
          </p:txBody>
        </p:sp>
        <p:sp>
          <p:nvSpPr>
            <p:cNvPr id="31" name="Rectangle 39">
              <a:extLst>
                <a:ext uri="{FF2B5EF4-FFF2-40B4-BE49-F238E27FC236}">
                  <a16:creationId xmlns:a16="http://schemas.microsoft.com/office/drawing/2014/main" id="{118507B5-B8DA-2F39-99FB-B3A63019F740}"/>
                </a:ext>
              </a:extLst>
            </p:cNvPr>
            <p:cNvSpPr/>
            <p:nvPr/>
          </p:nvSpPr>
          <p:spPr>
            <a:xfrm>
              <a:off x="8943405" y="2301760"/>
              <a:ext cx="2424981" cy="1983129"/>
            </a:xfrm>
            <a:prstGeom prst="rect">
              <a:avLst/>
            </a:prstGeom>
            <a:noFill/>
            <a:ln w="12700">
              <a:solidFill>
                <a:srgbClr val="1E8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rgbClr val="1E8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32" name="Rectangle 40">
              <a:extLst>
                <a:ext uri="{FF2B5EF4-FFF2-40B4-BE49-F238E27FC236}">
                  <a16:creationId xmlns:a16="http://schemas.microsoft.com/office/drawing/2014/main" id="{9B6F37E4-C3D5-23B9-0905-AED4AA1284A7}"/>
                </a:ext>
              </a:extLst>
            </p:cNvPr>
            <p:cNvSpPr/>
            <p:nvPr/>
          </p:nvSpPr>
          <p:spPr>
            <a:xfrm>
              <a:off x="8762894" y="1670351"/>
              <a:ext cx="2985456" cy="28964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美国</a:t>
              </a:r>
              <a:endPara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Graphic 56">
              <a:extLst>
                <a:ext uri="{FF2B5EF4-FFF2-40B4-BE49-F238E27FC236}">
                  <a16:creationId xmlns:a16="http://schemas.microsoft.com/office/drawing/2014/main" id="{0FE741F2-56F9-BA5F-D640-B47435DA9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762894" y="1670351"/>
              <a:ext cx="381000" cy="381000"/>
            </a:xfrm>
            <a:prstGeom prst="rect">
              <a:avLst/>
            </a:prstGeom>
          </p:spPr>
        </p:pic>
        <p:pic>
          <p:nvPicPr>
            <p:cNvPr id="34" name="Graphic 57">
              <a:extLst>
                <a:ext uri="{FF2B5EF4-FFF2-40B4-BE49-F238E27FC236}">
                  <a16:creationId xmlns:a16="http://schemas.microsoft.com/office/drawing/2014/main" id="{A7505A20-B422-A0EB-17A5-6644E8A90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43405" y="2300513"/>
              <a:ext cx="381000" cy="381000"/>
            </a:xfrm>
            <a:prstGeom prst="rect">
              <a:avLst/>
            </a:prstGeom>
          </p:spPr>
        </p:pic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7604256D-B4DB-D43E-8697-596B4DCC273B}"/>
                </a:ext>
              </a:extLst>
            </p:cNvPr>
            <p:cNvSpPr/>
            <p:nvPr/>
          </p:nvSpPr>
          <p:spPr>
            <a:xfrm>
              <a:off x="10196805" y="2746667"/>
              <a:ext cx="1007667" cy="1231114"/>
            </a:xfrm>
            <a:prstGeom prst="rect">
              <a:avLst/>
            </a:prstGeom>
            <a:noFill/>
            <a:ln w="12700">
              <a:solidFill>
                <a:srgbClr val="1E8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CACFD44C-F5E5-1892-C3FE-EDF5C09A2037}"/>
                </a:ext>
              </a:extLst>
            </p:cNvPr>
            <p:cNvSpPr/>
            <p:nvPr/>
          </p:nvSpPr>
          <p:spPr>
            <a:xfrm>
              <a:off x="9238730" y="2749059"/>
              <a:ext cx="907708" cy="1228722"/>
            </a:xfrm>
            <a:prstGeom prst="rect">
              <a:avLst/>
            </a:prstGeom>
            <a:noFill/>
            <a:ln w="12700">
              <a:solidFill>
                <a:srgbClr val="1E8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56">
              <a:extLst>
                <a:ext uri="{FF2B5EF4-FFF2-40B4-BE49-F238E27FC236}">
                  <a16:creationId xmlns:a16="http://schemas.microsoft.com/office/drawing/2014/main" id="{7342C029-2F23-0552-E3FE-5E4A19DF4BD3}"/>
                </a:ext>
              </a:extLst>
            </p:cNvPr>
            <p:cNvSpPr/>
            <p:nvPr/>
          </p:nvSpPr>
          <p:spPr>
            <a:xfrm>
              <a:off x="9381650" y="2748277"/>
              <a:ext cx="621867" cy="2261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 defTabSz="914290">
                <a:spcAft>
                  <a:spcPts val="169"/>
                </a:spcAft>
              </a:pP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+mj-lt"/>
                  <a:cs typeface="Arial" pitchFamily="34" charset="0"/>
                </a:rPr>
                <a:t>Public Subnet</a:t>
              </a:r>
            </a:p>
          </p:txBody>
        </p:sp>
        <p:sp>
          <p:nvSpPr>
            <p:cNvPr id="38" name="矩形 57">
              <a:extLst>
                <a:ext uri="{FF2B5EF4-FFF2-40B4-BE49-F238E27FC236}">
                  <a16:creationId xmlns:a16="http://schemas.microsoft.com/office/drawing/2014/main" id="{02ED2891-2582-0CCE-366E-CCE71882206B}"/>
                </a:ext>
              </a:extLst>
            </p:cNvPr>
            <p:cNvSpPr/>
            <p:nvPr/>
          </p:nvSpPr>
          <p:spPr>
            <a:xfrm>
              <a:off x="10378544" y="2743167"/>
              <a:ext cx="621867" cy="2261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 defTabSz="914290">
                <a:spcAft>
                  <a:spcPts val="169"/>
                </a:spcAft>
              </a:pP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+mj-lt"/>
                  <a:cs typeface="Arial" pitchFamily="34" charset="0"/>
                </a:rPr>
                <a:t>Private Subnet</a:t>
              </a:r>
            </a:p>
          </p:txBody>
        </p:sp>
        <p:pic>
          <p:nvPicPr>
            <p:cNvPr id="39" name="Graphic 38" descr="Endpoints resource icon for the Amazon VPC service.&#10;">
              <a:extLst>
                <a:ext uri="{FF2B5EF4-FFF2-40B4-BE49-F238E27FC236}">
                  <a16:creationId xmlns:a16="http://schemas.microsoft.com/office/drawing/2014/main" id="{BBD5B1CF-E2A2-9743-D799-B46EFCBA8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20623" y="3029092"/>
              <a:ext cx="395838" cy="395838"/>
            </a:xfrm>
            <a:prstGeom prst="rect">
              <a:avLst/>
            </a:prstGeom>
          </p:spPr>
        </p:pic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98DE947A-9152-447C-52AC-C41735469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31408" y="3410095"/>
              <a:ext cx="16446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3B4EBD-173A-5E45-AD04-82A002EA0729}"/>
              </a:ext>
            </a:extLst>
          </p:cNvPr>
          <p:cNvGrpSpPr/>
          <p:nvPr/>
        </p:nvGrpSpPr>
        <p:grpSpPr>
          <a:xfrm>
            <a:off x="8215996" y="2986137"/>
            <a:ext cx="1403350" cy="692157"/>
            <a:chOff x="7359882" y="1850975"/>
            <a:chExt cx="1403350" cy="692157"/>
          </a:xfrm>
        </p:grpSpPr>
        <p:sp>
          <p:nvSpPr>
            <p:cNvPr id="42" name="background">
              <a:extLst>
                <a:ext uri="{FF2B5EF4-FFF2-40B4-BE49-F238E27FC236}">
                  <a16:creationId xmlns:a16="http://schemas.microsoft.com/office/drawing/2014/main" id="{0BA504B7-AB75-CE6B-6C8E-668A932AA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7856986" y="1903616"/>
              <a:ext cx="371298" cy="394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 descr="Internet gateway service icon on VPC container.">
              <a:extLst>
                <a:ext uri="{FF2B5EF4-FFF2-40B4-BE49-F238E27FC236}">
                  <a16:creationId xmlns:a16="http://schemas.microsoft.com/office/drawing/2014/main" id="{101DBEAA-13DE-DA68-B779-36710734FAE3}"/>
                </a:ext>
              </a:extLst>
            </p:cNvPr>
            <p:cNvGrpSpPr/>
            <p:nvPr/>
          </p:nvGrpSpPr>
          <p:grpSpPr>
            <a:xfrm rot="16200000">
              <a:off x="7715478" y="1495379"/>
              <a:ext cx="692157" cy="1403350"/>
              <a:chOff x="7709993" y="1552637"/>
              <a:chExt cx="692157" cy="1403350"/>
            </a:xfrm>
          </p:grpSpPr>
          <p:pic>
            <p:nvPicPr>
              <p:cNvPr id="44" name="Graphic 10" descr="Internet gateway resource icon for the Amazon VPC service.">
                <a:extLst>
                  <a:ext uri="{FF2B5EF4-FFF2-40B4-BE49-F238E27FC236}">
                    <a16:creationId xmlns:a16="http://schemas.microsoft.com/office/drawing/2014/main" id="{2788CD50-A0D5-87D0-5FAE-6EB776EC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 bwMode="auto">
              <a:xfrm>
                <a:off x="7944950" y="2008408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D682E69A-B318-43F6-36F1-406A8B3C5C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7131429" y="2131201"/>
                <a:ext cx="14033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IGW</a:t>
                </a:r>
              </a:p>
            </p:txBody>
          </p:sp>
        </p:grpSp>
      </p:grpSp>
      <p:cxnSp>
        <p:nvCxnSpPr>
          <p:cNvPr id="46" name="直接连接符 125">
            <a:extLst>
              <a:ext uri="{FF2B5EF4-FFF2-40B4-BE49-F238E27FC236}">
                <a16:creationId xmlns:a16="http://schemas.microsoft.com/office/drawing/2014/main" id="{336D2F88-42FA-A32F-4804-DFFAB8AE2862}"/>
              </a:ext>
            </a:extLst>
          </p:cNvPr>
          <p:cNvCxnSpPr>
            <a:cxnSpLocks/>
            <a:stCxn id="23" idx="0"/>
            <a:endCxn id="44" idx="0"/>
          </p:cNvCxnSpPr>
          <p:nvPr/>
        </p:nvCxnSpPr>
        <p:spPr>
          <a:xfrm flipV="1">
            <a:off x="7303540" y="3214738"/>
            <a:ext cx="1368227" cy="8375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7" name="Graphic 46" descr="Elastic IP address resource icon for the Amazon EC2 service.">
            <a:extLst>
              <a:ext uri="{FF2B5EF4-FFF2-40B4-BE49-F238E27FC236}">
                <a16:creationId xmlns:a16="http://schemas.microsoft.com/office/drawing/2014/main" id="{53CB6DE7-D309-ABF9-540B-2CF46DE636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2548" y="3068513"/>
            <a:ext cx="382713" cy="38271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4472127-7BD1-A9B6-C451-5C77E7019E35}"/>
              </a:ext>
            </a:extLst>
          </p:cNvPr>
          <p:cNvGrpSpPr/>
          <p:nvPr/>
        </p:nvGrpSpPr>
        <p:grpSpPr>
          <a:xfrm>
            <a:off x="2723800" y="2999411"/>
            <a:ext cx="1403350" cy="699719"/>
            <a:chOff x="7327548" y="1850975"/>
            <a:chExt cx="1403350" cy="699719"/>
          </a:xfrm>
        </p:grpSpPr>
        <p:sp>
          <p:nvSpPr>
            <p:cNvPr id="49" name="background">
              <a:extLst>
                <a:ext uri="{FF2B5EF4-FFF2-40B4-BE49-F238E27FC236}">
                  <a16:creationId xmlns:a16="http://schemas.microsoft.com/office/drawing/2014/main" id="{6B2D8346-152C-87E3-17A7-060EF1A2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7845259" y="1917903"/>
              <a:ext cx="366610" cy="370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 descr="Internet gateway service icon on VPC container.">
              <a:extLst>
                <a:ext uri="{FF2B5EF4-FFF2-40B4-BE49-F238E27FC236}">
                  <a16:creationId xmlns:a16="http://schemas.microsoft.com/office/drawing/2014/main" id="{F022DE65-3918-5529-2A02-BA997AEB697C}"/>
                </a:ext>
              </a:extLst>
            </p:cNvPr>
            <p:cNvGrpSpPr/>
            <p:nvPr/>
          </p:nvGrpSpPr>
          <p:grpSpPr>
            <a:xfrm rot="16200000">
              <a:off x="7679363" y="1499160"/>
              <a:ext cx="699719" cy="1403350"/>
              <a:chOff x="7702431" y="1520303"/>
              <a:chExt cx="699719" cy="1403350"/>
            </a:xfrm>
          </p:grpSpPr>
          <p:pic>
            <p:nvPicPr>
              <p:cNvPr id="51" name="Graphic 10" descr="Internet gateway resource icon for the Amazon VPC service.">
                <a:extLst>
                  <a:ext uri="{FF2B5EF4-FFF2-40B4-BE49-F238E27FC236}">
                    <a16:creationId xmlns:a16="http://schemas.microsoft.com/office/drawing/2014/main" id="{5EC7CADB-DAE6-B10C-C356-F379504649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 bwMode="auto">
              <a:xfrm>
                <a:off x="7944950" y="2008408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TextBox 12">
                <a:extLst>
                  <a:ext uri="{FF2B5EF4-FFF2-40B4-BE49-F238E27FC236}">
                    <a16:creationId xmlns:a16="http://schemas.microsoft.com/office/drawing/2014/main" id="{2F25CA7A-A661-7821-C860-31546F98C8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7123867" y="2098867"/>
                <a:ext cx="14033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IGW</a:t>
                </a:r>
              </a:p>
            </p:txBody>
          </p: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4566F3F-C71E-2B4D-6FFA-BE12D9C4E8E0}"/>
              </a:ext>
            </a:extLst>
          </p:cNvPr>
          <p:cNvSpPr txBox="1"/>
          <p:nvPr/>
        </p:nvSpPr>
        <p:spPr>
          <a:xfrm>
            <a:off x="2723136" y="2948254"/>
            <a:ext cx="354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 err="1">
                <a:solidFill>
                  <a:srgbClr val="000000"/>
                </a:solidFill>
                <a:cs typeface="Arial" panose="020B0604020202020204" pitchFamily="34" charset="0"/>
              </a:rPr>
              <a:t>eip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14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38025-38BB-CCAB-B86C-3216F9225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B009AC-73A0-C184-DA98-5EBD0907D586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BE674-D059-ED81-CF82-114F41D05D36}"/>
              </a:ext>
            </a:extLst>
          </p:cNvPr>
          <p:cNvSpPr txBox="1"/>
          <p:nvPr/>
        </p:nvSpPr>
        <p:spPr>
          <a:xfrm>
            <a:off x="1344168" y="320040"/>
            <a:ext cx="460094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FGT</a:t>
            </a: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SD-WAN Policy-3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E5566-D659-D3F9-4A63-A184D499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37" y="1231011"/>
            <a:ext cx="10415449" cy="48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95DF-87A0-0BD5-B747-93E9C954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FGT DNAT Policy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8CC65-3B24-432F-520D-ADC25776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1" y="1198253"/>
            <a:ext cx="10233577" cy="45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A044-E2D0-99E8-8F09-8F83820C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9078795-2F7C-2FFC-A2E2-7F34C435835D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697D4-EF89-0A69-C4B8-74F2E023D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994500"/>
            <a:ext cx="11298721" cy="3235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0D203-E9E7-8E58-9FCA-CF1EF11AF612}"/>
              </a:ext>
            </a:extLst>
          </p:cNvPr>
          <p:cNvSpPr txBox="1"/>
          <p:nvPr/>
        </p:nvSpPr>
        <p:spPr>
          <a:xfrm>
            <a:off x="1344168" y="320040"/>
            <a:ext cx="250902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FGT</a:t>
            </a: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Policy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2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5B2B-99F2-3A36-ED05-358852A64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F76D5-4204-C8B6-DE3F-966C567CFC02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ACCC7-8EC9-CDA6-045D-09DC2474777C}"/>
              </a:ext>
            </a:extLst>
          </p:cNvPr>
          <p:cNvSpPr txBox="1"/>
          <p:nvPr/>
        </p:nvSpPr>
        <p:spPr>
          <a:xfrm>
            <a:off x="1344168" y="320040"/>
            <a:ext cx="181171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FGT</a:t>
            </a: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log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CAFE9C-D47D-2603-1342-B9E49D7D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18" y="1007581"/>
            <a:ext cx="8604302" cy="37827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BD448-524D-7719-8335-76DE0AFDE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706" y="1862568"/>
            <a:ext cx="8489225" cy="43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A562A-2D78-E597-E988-C58A65724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41C681-F711-7B94-6D7C-BE359A8E7316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3791D-1D04-5E30-5485-0815D92287A7}"/>
              </a:ext>
            </a:extLst>
          </p:cNvPr>
          <p:cNvSpPr txBox="1"/>
          <p:nvPr/>
        </p:nvSpPr>
        <p:spPr>
          <a:xfrm>
            <a:off x="1353312" y="159214"/>
            <a:ext cx="296427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测试模型参数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62EB0-81EC-8EF7-330B-9C47410C4E4A}"/>
              </a:ext>
            </a:extLst>
          </p:cNvPr>
          <p:cNvSpPr txBox="1"/>
          <p:nvPr/>
        </p:nvSpPr>
        <p:spPr>
          <a:xfrm>
            <a:off x="1155518" y="5988457"/>
            <a:ext cx="371127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请求最大并发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user follow instance CPU core 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E5C45-697E-0A24-2F5B-B308972F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18" y="1166795"/>
            <a:ext cx="9700237" cy="46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023B5-5A30-5167-F134-628E7CB8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9446DE-50E0-733C-642C-C7490B7B4B2F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BBD0E-A812-0F1E-DA68-67E82E2848BD}"/>
              </a:ext>
            </a:extLst>
          </p:cNvPr>
          <p:cNvSpPr txBox="1"/>
          <p:nvPr/>
        </p:nvSpPr>
        <p:spPr>
          <a:xfrm>
            <a:off x="1289304" y="208324"/>
            <a:ext cx="296747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b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HTTP</a:t>
            </a:r>
            <a:r>
              <a:rPr lang="zh-CN" altLang="en-US" sz="3600" b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</a:t>
            </a: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试结果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8E9C3-7306-4401-6AA6-C6180D36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007579"/>
            <a:ext cx="10057963" cy="498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244EF-89F0-7925-4E93-104D4A84A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9DE3AB2-A001-9D03-5E3F-CA40AF7576CE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2DC26-1C38-B264-54BC-D67DA782E6BB}"/>
              </a:ext>
            </a:extLst>
          </p:cNvPr>
          <p:cNvSpPr txBox="1"/>
          <p:nvPr/>
        </p:nvSpPr>
        <p:spPr>
          <a:xfrm>
            <a:off x="1289304" y="208324"/>
            <a:ext cx="436529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client monitor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93237-0C89-C839-701E-B8C5E7C7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6" y="1215905"/>
            <a:ext cx="8338499" cy="4974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7A387-9E0D-933F-FF6C-0A2950FB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365" y="1718590"/>
            <a:ext cx="8338499" cy="46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9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F57C4-486D-6253-3D97-7D77CC5D5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C4791C7-AE5B-BFB1-4FB1-3AFC38240277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E1BD8-CE73-DC6B-2B02-FD39E19BD0EB}"/>
              </a:ext>
            </a:extLst>
          </p:cNvPr>
          <p:cNvSpPr txBox="1"/>
          <p:nvPr/>
        </p:nvSpPr>
        <p:spPr>
          <a:xfrm>
            <a:off x="1289304" y="208324"/>
            <a:ext cx="48301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client request-1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CEDB7-3B90-6926-50A9-60271E33B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007579"/>
            <a:ext cx="9086337" cy="53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A4DB8-ADAE-02A5-D7E1-348F2650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18B52-C8ED-47EB-985C-B8463D975A8D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18E81-3FC0-2039-FE72-CE8B4A7F7304}"/>
              </a:ext>
            </a:extLst>
          </p:cNvPr>
          <p:cNvSpPr txBox="1"/>
          <p:nvPr/>
        </p:nvSpPr>
        <p:spPr>
          <a:xfrm>
            <a:off x="1289304" y="208324"/>
            <a:ext cx="48301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client request-2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E920-02DE-85F5-2004-CF918541B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120126"/>
            <a:ext cx="9982834" cy="48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758DB-DFA2-2716-E761-B773F75F8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CFE48D2-0273-48EF-A138-CD0164CD0131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04E18-BFA6-58AA-DE49-6D2A60013328}"/>
              </a:ext>
            </a:extLst>
          </p:cNvPr>
          <p:cNvSpPr txBox="1"/>
          <p:nvPr/>
        </p:nvSpPr>
        <p:spPr>
          <a:xfrm>
            <a:off x="1344168" y="320040"/>
            <a:ext cx="296427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加速网络架构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矩形 40">
            <a:extLst>
              <a:ext uri="{FF2B5EF4-FFF2-40B4-BE49-F238E27FC236}">
                <a16:creationId xmlns:a16="http://schemas.microsoft.com/office/drawing/2014/main" id="{E90E169D-2338-A71E-91AA-A33418D4D085}"/>
              </a:ext>
            </a:extLst>
          </p:cNvPr>
          <p:cNvSpPr/>
          <p:nvPr/>
        </p:nvSpPr>
        <p:spPr>
          <a:xfrm>
            <a:off x="3480910" y="3390723"/>
            <a:ext cx="621867" cy="22619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4290">
              <a:spcAft>
                <a:spcPts val="169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+mj-lt"/>
                <a:cs typeface="Arial" pitchFamily="34" charset="0"/>
              </a:rPr>
              <a:t>SD-WAN</a:t>
            </a:r>
          </a:p>
        </p:txBody>
      </p:sp>
      <p:cxnSp>
        <p:nvCxnSpPr>
          <p:cNvPr id="5" name="直接连接符 125">
            <a:extLst>
              <a:ext uri="{FF2B5EF4-FFF2-40B4-BE49-F238E27FC236}">
                <a16:creationId xmlns:a16="http://schemas.microsoft.com/office/drawing/2014/main" id="{638E1669-4E3E-7C41-D953-5EE7E93FF136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 flipV="1">
            <a:off x="2478471" y="3223113"/>
            <a:ext cx="2392400" cy="7796"/>
          </a:xfrm>
          <a:prstGeom prst="line">
            <a:avLst/>
          </a:prstGeom>
          <a:noFill/>
          <a:ln w="19050">
            <a:solidFill>
              <a:srgbClr val="00B050"/>
            </a:solidFill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Picture 134">
            <a:extLst>
              <a:ext uri="{FF2B5EF4-FFF2-40B4-BE49-F238E27FC236}">
                <a16:creationId xmlns:a16="http://schemas.microsoft.com/office/drawing/2014/main" id="{DDE3C05B-4F8E-4C68-890D-3547D68BA1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357" y="3126493"/>
            <a:ext cx="209288" cy="209288"/>
          </a:xfrm>
          <a:prstGeom prst="rect">
            <a:avLst/>
          </a:prstGeom>
        </p:spPr>
      </p:pic>
      <p:sp>
        <p:nvSpPr>
          <p:cNvPr id="7" name="Rectangle 39">
            <a:extLst>
              <a:ext uri="{FF2B5EF4-FFF2-40B4-BE49-F238E27FC236}">
                <a16:creationId xmlns:a16="http://schemas.microsoft.com/office/drawing/2014/main" id="{7409B4E6-2CE2-7B99-9884-D0CFAF0919C1}"/>
              </a:ext>
            </a:extLst>
          </p:cNvPr>
          <p:cNvSpPr/>
          <p:nvPr/>
        </p:nvSpPr>
        <p:spPr>
          <a:xfrm>
            <a:off x="937042" y="2136716"/>
            <a:ext cx="2419864" cy="216422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FAED0F23-DC99-19CB-09FD-AEE309055481}"/>
              </a:ext>
            </a:extLst>
          </p:cNvPr>
          <p:cNvSpPr/>
          <p:nvPr/>
        </p:nvSpPr>
        <p:spPr>
          <a:xfrm>
            <a:off x="673390" y="1698742"/>
            <a:ext cx="3041962" cy="28680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China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F292E74D-0CDD-6C63-2553-EF2B2DD9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5929" y="1686923"/>
            <a:ext cx="381000" cy="381000"/>
          </a:xfrm>
          <a:prstGeom prst="rect">
            <a:avLst/>
          </a:prstGeom>
        </p:spPr>
      </p:pic>
      <p:pic>
        <p:nvPicPr>
          <p:cNvPr id="10" name="Graphic 57">
            <a:extLst>
              <a:ext uri="{FF2B5EF4-FFF2-40B4-BE49-F238E27FC236}">
                <a16:creationId xmlns:a16="http://schemas.microsoft.com/office/drawing/2014/main" id="{528E97E2-C8DA-AC85-03CD-E3318CE51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041" y="2135469"/>
            <a:ext cx="381000" cy="381000"/>
          </a:xfrm>
          <a:prstGeom prst="rect">
            <a:avLst/>
          </a:prstGeom>
        </p:spPr>
      </p:pic>
      <p:grpSp>
        <p:nvGrpSpPr>
          <p:cNvPr id="11" name="组合 6">
            <a:extLst>
              <a:ext uri="{FF2B5EF4-FFF2-40B4-BE49-F238E27FC236}">
                <a16:creationId xmlns:a16="http://schemas.microsoft.com/office/drawing/2014/main" id="{9F55E7F1-8CFA-9264-BDE0-8C499A966034}"/>
              </a:ext>
            </a:extLst>
          </p:cNvPr>
          <p:cNvGrpSpPr/>
          <p:nvPr/>
        </p:nvGrpSpPr>
        <p:grpSpPr>
          <a:xfrm>
            <a:off x="1119759" y="2846939"/>
            <a:ext cx="666059" cy="589571"/>
            <a:chOff x="3494200" y="3731038"/>
            <a:chExt cx="1299507" cy="1299507"/>
          </a:xfrm>
        </p:grpSpPr>
        <p:pic>
          <p:nvPicPr>
            <p:cNvPr id="12" name="Graphic 60">
              <a:extLst>
                <a:ext uri="{FF2B5EF4-FFF2-40B4-BE49-F238E27FC236}">
                  <a16:creationId xmlns:a16="http://schemas.microsoft.com/office/drawing/2014/main" id="{889B13E3-4304-1A55-D52D-B0A742488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200" y="3731038"/>
              <a:ext cx="1299507" cy="1299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40">
              <a:extLst>
                <a:ext uri="{FF2B5EF4-FFF2-40B4-BE49-F238E27FC236}">
                  <a16:creationId xmlns:a16="http://schemas.microsoft.com/office/drawing/2014/main" id="{68CA0679-4F03-50CB-1C95-1C67512EB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663" y="4183040"/>
              <a:ext cx="956255" cy="474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</a:t>
              </a:r>
              <a:endPara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Rectangle 39">
            <a:extLst>
              <a:ext uri="{FF2B5EF4-FFF2-40B4-BE49-F238E27FC236}">
                <a16:creationId xmlns:a16="http://schemas.microsoft.com/office/drawing/2014/main" id="{19416499-F635-AD61-76E6-F10590148709}"/>
              </a:ext>
            </a:extLst>
          </p:cNvPr>
          <p:cNvSpPr/>
          <p:nvPr/>
        </p:nvSpPr>
        <p:spPr>
          <a:xfrm>
            <a:off x="2190441" y="2581623"/>
            <a:ext cx="1007667" cy="1231114"/>
          </a:xfrm>
          <a:prstGeom prst="rect">
            <a:avLst/>
          </a:prstGeom>
          <a:noFill/>
          <a:ln w="12700">
            <a:solidFill>
              <a:srgbClr val="1E8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169FF425-F7AE-1657-2017-81A0F98DF382}"/>
              </a:ext>
            </a:extLst>
          </p:cNvPr>
          <p:cNvSpPr/>
          <p:nvPr/>
        </p:nvSpPr>
        <p:spPr>
          <a:xfrm>
            <a:off x="1097853" y="2584015"/>
            <a:ext cx="1042221" cy="1228722"/>
          </a:xfrm>
          <a:prstGeom prst="rect">
            <a:avLst/>
          </a:prstGeom>
          <a:noFill/>
          <a:ln w="12700">
            <a:solidFill>
              <a:srgbClr val="1E8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oogle Shape;366;p48">
            <a:extLst>
              <a:ext uri="{FF2B5EF4-FFF2-40B4-BE49-F238E27FC236}">
                <a16:creationId xmlns:a16="http://schemas.microsoft.com/office/drawing/2014/main" id="{CD69571F-2AA5-010B-1F76-06B1BB5F475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6378" y="2841621"/>
            <a:ext cx="423205" cy="425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3">
            <a:extLst>
              <a:ext uri="{FF2B5EF4-FFF2-40B4-BE49-F238E27FC236}">
                <a16:creationId xmlns:a16="http://schemas.microsoft.com/office/drawing/2014/main" id="{B0D6CCAE-BC17-EB40-EEBF-650130943295}"/>
              </a:ext>
            </a:extLst>
          </p:cNvPr>
          <p:cNvSpPr/>
          <p:nvPr/>
        </p:nvSpPr>
        <p:spPr>
          <a:xfrm>
            <a:off x="2335583" y="2582801"/>
            <a:ext cx="621867" cy="22619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4290">
              <a:spcAft>
                <a:spcPts val="169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+mj-lt"/>
                <a:cs typeface="Arial" pitchFamily="34" charset="0"/>
              </a:rPr>
              <a:t>Public Subnet</a:t>
            </a: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DBC584EB-45B9-ED17-8011-14FA92D35DFD}"/>
              </a:ext>
            </a:extLst>
          </p:cNvPr>
          <p:cNvSpPr/>
          <p:nvPr/>
        </p:nvSpPr>
        <p:spPr>
          <a:xfrm>
            <a:off x="1375140" y="2577938"/>
            <a:ext cx="621867" cy="22619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4290">
              <a:spcAft>
                <a:spcPts val="169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+mj-lt"/>
                <a:cs typeface="Arial" pitchFamily="34" charset="0"/>
              </a:rPr>
              <a:t>Private Subnet</a:t>
            </a:r>
          </a:p>
        </p:txBody>
      </p:sp>
      <p:sp>
        <p:nvSpPr>
          <p:cNvPr id="19" name="矩形 117">
            <a:extLst>
              <a:ext uri="{FF2B5EF4-FFF2-40B4-BE49-F238E27FC236}">
                <a16:creationId xmlns:a16="http://schemas.microsoft.com/office/drawing/2014/main" id="{EA742BD2-21A4-F971-45D3-A1C8D393CB8B}"/>
              </a:ext>
            </a:extLst>
          </p:cNvPr>
          <p:cNvSpPr/>
          <p:nvPr/>
        </p:nvSpPr>
        <p:spPr>
          <a:xfrm>
            <a:off x="1780616" y="3365575"/>
            <a:ext cx="788365" cy="337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4290">
              <a:spcAft>
                <a:spcPts val="169"/>
              </a:spcAft>
            </a:pP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  <a:latin typeface="+mj-lt"/>
                <a:cs typeface="Arial" pitchFamily="34" charset="0"/>
              </a:rPr>
              <a:t>FortiGate-VM</a:t>
            </a:r>
            <a:endParaRPr lang="zh-CN" altLang="en-US" sz="1200" b="1" dirty="0">
              <a:solidFill>
                <a:schemeClr val="bg2">
                  <a:lumMod val="1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" name="Google Shape;366;p48">
            <a:extLst>
              <a:ext uri="{FF2B5EF4-FFF2-40B4-BE49-F238E27FC236}">
                <a16:creationId xmlns:a16="http://schemas.microsoft.com/office/drawing/2014/main" id="{A08E9E53-4109-EE1E-9525-4221B98EAE4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55266" y="3017994"/>
            <a:ext cx="423205" cy="42583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498FF8FB-996F-01BF-0A28-0F54CF37AABB}"/>
              </a:ext>
            </a:extLst>
          </p:cNvPr>
          <p:cNvSpPr/>
          <p:nvPr/>
        </p:nvSpPr>
        <p:spPr>
          <a:xfrm>
            <a:off x="4863295" y="2742832"/>
            <a:ext cx="2442280" cy="96056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SD-WAN </a:t>
            </a:r>
            <a:r>
              <a:rPr lang="en-US" sz="1200" dirty="0" err="1">
                <a:solidFill>
                  <a:schemeClr val="tx1"/>
                </a:solidFill>
              </a:rPr>
              <a:t>PoP</a:t>
            </a:r>
            <a:endParaRPr lang="en-US" sz="12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zh-CN" altLang="en-US" sz="1200" dirty="0">
                <a:solidFill>
                  <a:schemeClr val="tx1"/>
                </a:solidFill>
              </a:rPr>
              <a:t>骨干网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6" name="Google Shape;366;p48">
            <a:extLst>
              <a:ext uri="{FF2B5EF4-FFF2-40B4-BE49-F238E27FC236}">
                <a16:creationId xmlns:a16="http://schemas.microsoft.com/office/drawing/2014/main" id="{6EBB2EE6-6212-EFE2-A8FF-9A29BBB7489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70871" y="2984265"/>
            <a:ext cx="423205" cy="42583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19">
            <a:extLst>
              <a:ext uri="{FF2B5EF4-FFF2-40B4-BE49-F238E27FC236}">
                <a16:creationId xmlns:a16="http://schemas.microsoft.com/office/drawing/2014/main" id="{25400018-533F-56DB-89A2-14B68514A204}"/>
              </a:ext>
            </a:extLst>
          </p:cNvPr>
          <p:cNvSpPr txBox="1"/>
          <p:nvPr/>
        </p:nvSpPr>
        <p:spPr>
          <a:xfrm>
            <a:off x="4692121" y="3466120"/>
            <a:ext cx="601955" cy="1789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zh-CN"/>
            </a:defPPr>
            <a:lvl1pPr algn="ctr">
              <a:spcAft>
                <a:spcPts val="169"/>
              </a:spcAft>
              <a:defRPr sz="800">
                <a:solidFill>
                  <a:schemeClr val="bg2">
                    <a:lumMod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z="1200" b="1" dirty="0"/>
              <a:t>北京</a:t>
            </a:r>
            <a:r>
              <a:rPr lang="en-US" altLang="zh-CN" sz="1200" b="1" dirty="0"/>
              <a:t>POP</a:t>
            </a:r>
          </a:p>
        </p:txBody>
      </p:sp>
      <p:pic>
        <p:nvPicPr>
          <p:cNvPr id="28" name="Google Shape;366;p48">
            <a:extLst>
              <a:ext uri="{FF2B5EF4-FFF2-40B4-BE49-F238E27FC236}">
                <a16:creationId xmlns:a16="http://schemas.microsoft.com/office/drawing/2014/main" id="{AAA832DA-F3F3-C1C5-242E-43835F88BFF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53544" y="2969757"/>
            <a:ext cx="423205" cy="42583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0A92F16D-AC8B-643C-35F7-C205DA6A0928}"/>
              </a:ext>
            </a:extLst>
          </p:cNvPr>
          <p:cNvSpPr txBox="1"/>
          <p:nvPr/>
        </p:nvSpPr>
        <p:spPr>
          <a:xfrm>
            <a:off x="7004597" y="3466120"/>
            <a:ext cx="601955" cy="1789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zh-CN"/>
            </a:defPPr>
            <a:lvl1pPr algn="ctr">
              <a:spcAft>
                <a:spcPts val="169"/>
              </a:spcAft>
              <a:defRPr sz="800">
                <a:solidFill>
                  <a:schemeClr val="bg2">
                    <a:lumMod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z="1200" b="1" dirty="0"/>
              <a:t>美东</a:t>
            </a:r>
            <a:r>
              <a:rPr lang="en-US" altLang="zh-CN" sz="1200" b="1" dirty="0"/>
              <a:t>POP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CEABC-7CE0-D7B2-7C96-331AF92FC4AF}"/>
              </a:ext>
            </a:extLst>
          </p:cNvPr>
          <p:cNvGrpSpPr/>
          <p:nvPr/>
        </p:nvGrpSpPr>
        <p:grpSpPr>
          <a:xfrm>
            <a:off x="8701324" y="1603767"/>
            <a:ext cx="3066784" cy="2896479"/>
            <a:chOff x="8731408" y="1670351"/>
            <a:chExt cx="3066784" cy="2896479"/>
          </a:xfrm>
        </p:grpSpPr>
        <p:pic>
          <p:nvPicPr>
            <p:cNvPr id="22" name="Graphic 21" descr="Amazon Bedrock service icon.">
              <a:extLst>
                <a:ext uri="{FF2B5EF4-FFF2-40B4-BE49-F238E27FC236}">
                  <a16:creationId xmlns:a16="http://schemas.microsoft.com/office/drawing/2014/main" id="{752B35F3-6ADB-BDC3-4BD2-B5D35991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339726" y="3027218"/>
              <a:ext cx="428620" cy="428620"/>
            </a:xfrm>
            <a:prstGeom prst="rect">
              <a:avLst/>
            </a:prstGeom>
          </p:spPr>
        </p:pic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F02E7699-0D44-6364-5565-029B66498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18542" y="3488530"/>
              <a:ext cx="22796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</a:t>
              </a:r>
            </a:p>
            <a:p>
              <a:pPr algn="ctr" eaLnBrk="1" hangingPunct="1"/>
              <a:r>
                <a: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Bedrock Nova</a:t>
              </a:r>
            </a:p>
          </p:txBody>
        </p:sp>
        <p:sp>
          <p:nvSpPr>
            <p:cNvPr id="30" name="Rectangle 39">
              <a:extLst>
                <a:ext uri="{FF2B5EF4-FFF2-40B4-BE49-F238E27FC236}">
                  <a16:creationId xmlns:a16="http://schemas.microsoft.com/office/drawing/2014/main" id="{1CC72724-02D4-4F7C-E147-AA01AA4573E3}"/>
                </a:ext>
              </a:extLst>
            </p:cNvPr>
            <p:cNvSpPr/>
            <p:nvPr/>
          </p:nvSpPr>
          <p:spPr>
            <a:xfrm>
              <a:off x="8943405" y="2301760"/>
              <a:ext cx="2424981" cy="1983129"/>
            </a:xfrm>
            <a:prstGeom prst="rect">
              <a:avLst/>
            </a:prstGeom>
            <a:noFill/>
            <a:ln w="12700">
              <a:solidFill>
                <a:srgbClr val="1E8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rgbClr val="1E8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31" name="Rectangle 40">
              <a:extLst>
                <a:ext uri="{FF2B5EF4-FFF2-40B4-BE49-F238E27FC236}">
                  <a16:creationId xmlns:a16="http://schemas.microsoft.com/office/drawing/2014/main" id="{860CAD51-71F1-DBD6-0430-2496983F31E8}"/>
                </a:ext>
              </a:extLst>
            </p:cNvPr>
            <p:cNvSpPr/>
            <p:nvPr/>
          </p:nvSpPr>
          <p:spPr>
            <a:xfrm>
              <a:off x="8762894" y="1670351"/>
              <a:ext cx="2985456" cy="28964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美国</a:t>
              </a:r>
              <a:endPara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Graphic 56">
              <a:extLst>
                <a:ext uri="{FF2B5EF4-FFF2-40B4-BE49-F238E27FC236}">
                  <a16:creationId xmlns:a16="http://schemas.microsoft.com/office/drawing/2014/main" id="{F1D5FB50-DB55-1ED9-D6DB-93067F5E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762894" y="1670351"/>
              <a:ext cx="381000" cy="381000"/>
            </a:xfrm>
            <a:prstGeom prst="rect">
              <a:avLst/>
            </a:prstGeom>
          </p:spPr>
        </p:pic>
        <p:pic>
          <p:nvPicPr>
            <p:cNvPr id="33" name="Graphic 57">
              <a:extLst>
                <a:ext uri="{FF2B5EF4-FFF2-40B4-BE49-F238E27FC236}">
                  <a16:creationId xmlns:a16="http://schemas.microsoft.com/office/drawing/2014/main" id="{AC21DB27-DE15-23DC-730A-58633A900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43405" y="2300513"/>
              <a:ext cx="381000" cy="381000"/>
            </a:xfrm>
            <a:prstGeom prst="rect">
              <a:avLst/>
            </a:prstGeom>
          </p:spPr>
        </p:pic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B1476175-F016-BE7D-DA44-2DBA247CF701}"/>
                </a:ext>
              </a:extLst>
            </p:cNvPr>
            <p:cNvSpPr/>
            <p:nvPr/>
          </p:nvSpPr>
          <p:spPr>
            <a:xfrm>
              <a:off x="10196805" y="2746667"/>
              <a:ext cx="1007667" cy="1231114"/>
            </a:xfrm>
            <a:prstGeom prst="rect">
              <a:avLst/>
            </a:prstGeom>
            <a:noFill/>
            <a:ln w="12700">
              <a:solidFill>
                <a:srgbClr val="1E8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AD194D09-89E1-052C-5368-203DE169D199}"/>
                </a:ext>
              </a:extLst>
            </p:cNvPr>
            <p:cNvSpPr/>
            <p:nvPr/>
          </p:nvSpPr>
          <p:spPr>
            <a:xfrm>
              <a:off x="9238730" y="2749059"/>
              <a:ext cx="907708" cy="1228722"/>
            </a:xfrm>
            <a:prstGeom prst="rect">
              <a:avLst/>
            </a:prstGeom>
            <a:noFill/>
            <a:ln w="12700">
              <a:solidFill>
                <a:srgbClr val="1E8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56">
              <a:extLst>
                <a:ext uri="{FF2B5EF4-FFF2-40B4-BE49-F238E27FC236}">
                  <a16:creationId xmlns:a16="http://schemas.microsoft.com/office/drawing/2014/main" id="{6DCA02B8-802F-7D33-65CE-AE6D496A76D0}"/>
                </a:ext>
              </a:extLst>
            </p:cNvPr>
            <p:cNvSpPr/>
            <p:nvPr/>
          </p:nvSpPr>
          <p:spPr>
            <a:xfrm>
              <a:off x="9381650" y="2748277"/>
              <a:ext cx="621867" cy="2261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 defTabSz="914290">
                <a:spcAft>
                  <a:spcPts val="169"/>
                </a:spcAft>
              </a:pP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+mj-lt"/>
                  <a:cs typeface="Arial" pitchFamily="34" charset="0"/>
                </a:rPr>
                <a:t>Public Subnet</a:t>
              </a:r>
            </a:p>
          </p:txBody>
        </p:sp>
        <p:sp>
          <p:nvSpPr>
            <p:cNvPr id="41" name="矩形 57">
              <a:extLst>
                <a:ext uri="{FF2B5EF4-FFF2-40B4-BE49-F238E27FC236}">
                  <a16:creationId xmlns:a16="http://schemas.microsoft.com/office/drawing/2014/main" id="{25FD83AA-6D82-77C5-B16D-E594DF984F04}"/>
                </a:ext>
              </a:extLst>
            </p:cNvPr>
            <p:cNvSpPr/>
            <p:nvPr/>
          </p:nvSpPr>
          <p:spPr>
            <a:xfrm>
              <a:off x="10378544" y="2743167"/>
              <a:ext cx="621867" cy="2261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 defTabSz="914290">
                <a:spcAft>
                  <a:spcPts val="169"/>
                </a:spcAft>
              </a:pP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+mj-lt"/>
                  <a:cs typeface="Arial" pitchFamily="34" charset="0"/>
                </a:rPr>
                <a:t>Private Subnet</a:t>
              </a:r>
            </a:p>
          </p:txBody>
        </p:sp>
        <p:pic>
          <p:nvPicPr>
            <p:cNvPr id="44" name="Graphic 43" descr="Endpoints resource icon for the Amazon VPC service.&#10;">
              <a:extLst>
                <a:ext uri="{FF2B5EF4-FFF2-40B4-BE49-F238E27FC236}">
                  <a16:creationId xmlns:a16="http://schemas.microsoft.com/office/drawing/2014/main" id="{5460FF1B-6C09-1FE7-D5AF-A2E39DD48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20623" y="3029092"/>
              <a:ext cx="395838" cy="395838"/>
            </a:xfrm>
            <a:prstGeom prst="rect">
              <a:avLst/>
            </a:prstGeom>
          </p:spPr>
        </p:pic>
        <p:sp>
          <p:nvSpPr>
            <p:cNvPr id="45" name="TextBox 25">
              <a:extLst>
                <a:ext uri="{FF2B5EF4-FFF2-40B4-BE49-F238E27FC236}">
                  <a16:creationId xmlns:a16="http://schemas.microsoft.com/office/drawing/2014/main" id="{62CE158E-6230-A244-197E-C0210762C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31408" y="3410095"/>
              <a:ext cx="16446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FC7CE2-743E-5FDC-C11A-27C2DD538AAD}"/>
              </a:ext>
            </a:extLst>
          </p:cNvPr>
          <p:cNvGrpSpPr/>
          <p:nvPr/>
        </p:nvGrpSpPr>
        <p:grpSpPr>
          <a:xfrm>
            <a:off x="8215996" y="2958705"/>
            <a:ext cx="1403350" cy="692157"/>
            <a:chOff x="7359882" y="1850975"/>
            <a:chExt cx="1403350" cy="692157"/>
          </a:xfrm>
        </p:grpSpPr>
        <p:sp>
          <p:nvSpPr>
            <p:cNvPr id="47" name="background">
              <a:extLst>
                <a:ext uri="{FF2B5EF4-FFF2-40B4-BE49-F238E27FC236}">
                  <a16:creationId xmlns:a16="http://schemas.microsoft.com/office/drawing/2014/main" id="{D1B70BBF-8096-8325-4AEC-C8C311920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7819693" y="1869234"/>
              <a:ext cx="413413" cy="4214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 descr="Internet gateway service icon on VPC container.">
              <a:extLst>
                <a:ext uri="{FF2B5EF4-FFF2-40B4-BE49-F238E27FC236}">
                  <a16:creationId xmlns:a16="http://schemas.microsoft.com/office/drawing/2014/main" id="{715AEF9C-5B98-64DE-9EA8-EB15070A25DD}"/>
                </a:ext>
              </a:extLst>
            </p:cNvPr>
            <p:cNvGrpSpPr/>
            <p:nvPr/>
          </p:nvGrpSpPr>
          <p:grpSpPr>
            <a:xfrm rot="16200000">
              <a:off x="7715478" y="1495379"/>
              <a:ext cx="692157" cy="1403350"/>
              <a:chOff x="7709993" y="1552637"/>
              <a:chExt cx="692157" cy="1403350"/>
            </a:xfrm>
          </p:grpSpPr>
          <p:pic>
            <p:nvPicPr>
              <p:cNvPr id="49" name="Graphic 10" descr="Internet gateway resource icon for the Amazon VPC service.">
                <a:extLst>
                  <a:ext uri="{FF2B5EF4-FFF2-40B4-BE49-F238E27FC236}">
                    <a16:creationId xmlns:a16="http://schemas.microsoft.com/office/drawing/2014/main" id="{ADF2A1D1-B51F-DF75-FE3D-281C9C16F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 bwMode="auto">
              <a:xfrm>
                <a:off x="7944950" y="2008408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7C93C583-5556-A314-773E-8D32623C31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7131429" y="2131201"/>
                <a:ext cx="14033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IGW</a:t>
                </a:r>
              </a:p>
            </p:txBody>
          </p:sp>
        </p:grpSp>
      </p:grpSp>
      <p:cxnSp>
        <p:nvCxnSpPr>
          <p:cNvPr id="53" name="直接连接符 125">
            <a:extLst>
              <a:ext uri="{FF2B5EF4-FFF2-40B4-BE49-F238E27FC236}">
                <a16:creationId xmlns:a16="http://schemas.microsoft.com/office/drawing/2014/main" id="{790006AD-7C5D-2F0D-D648-D3B62582EFBD}"/>
              </a:ext>
            </a:extLst>
          </p:cNvPr>
          <p:cNvCxnSpPr>
            <a:cxnSpLocks/>
            <a:stCxn id="28" idx="3"/>
            <a:endCxn id="49" idx="0"/>
          </p:cNvCxnSpPr>
          <p:nvPr/>
        </p:nvCxnSpPr>
        <p:spPr>
          <a:xfrm>
            <a:off x="7476749" y="3182672"/>
            <a:ext cx="1195018" cy="4634"/>
          </a:xfrm>
          <a:prstGeom prst="line">
            <a:avLst/>
          </a:prstGeom>
          <a:noFill/>
          <a:ln w="19050">
            <a:solidFill>
              <a:srgbClr val="00B050"/>
            </a:solidFill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6673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0CFA0-2DF7-E841-9E4B-0A5C23C9F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5CAE5F3-4B65-C345-F6FC-48975774CB09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9D2EAC-F91A-3649-B58A-297292BD901B}"/>
              </a:ext>
            </a:extLst>
          </p:cNvPr>
          <p:cNvSpPr txBox="1"/>
          <p:nvPr/>
        </p:nvSpPr>
        <p:spPr>
          <a:xfrm>
            <a:off x="1344168" y="320040"/>
            <a:ext cx="296427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测试结果对比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C49177-10F4-2D45-827C-CF1E86277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042379"/>
              </p:ext>
            </p:extLst>
          </p:nvPr>
        </p:nvGraphicFramePr>
        <p:xfrm>
          <a:off x="451892" y="1042273"/>
          <a:ext cx="11288215" cy="2350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189">
                  <a:extLst>
                    <a:ext uri="{9D8B030D-6E8A-4147-A177-3AD203B41FA5}">
                      <a16:colId xmlns:a16="http://schemas.microsoft.com/office/drawing/2014/main" val="3143569312"/>
                    </a:ext>
                  </a:extLst>
                </a:gridCol>
                <a:gridCol w="2127857">
                  <a:extLst>
                    <a:ext uri="{9D8B030D-6E8A-4147-A177-3AD203B41FA5}">
                      <a16:colId xmlns:a16="http://schemas.microsoft.com/office/drawing/2014/main" val="2651317661"/>
                    </a:ext>
                  </a:extLst>
                </a:gridCol>
                <a:gridCol w="2528402">
                  <a:extLst>
                    <a:ext uri="{9D8B030D-6E8A-4147-A177-3AD203B41FA5}">
                      <a16:colId xmlns:a16="http://schemas.microsoft.com/office/drawing/2014/main" val="3201201757"/>
                    </a:ext>
                  </a:extLst>
                </a:gridCol>
                <a:gridCol w="1950704">
                  <a:extLst>
                    <a:ext uri="{9D8B030D-6E8A-4147-A177-3AD203B41FA5}">
                      <a16:colId xmlns:a16="http://schemas.microsoft.com/office/drawing/2014/main" val="146850324"/>
                    </a:ext>
                  </a:extLst>
                </a:gridCol>
                <a:gridCol w="2825063">
                  <a:extLst>
                    <a:ext uri="{9D8B030D-6E8A-4147-A177-3AD203B41FA5}">
                      <a16:colId xmlns:a16="http://schemas.microsoft.com/office/drawing/2014/main" val="1069766132"/>
                    </a:ext>
                  </a:extLst>
                </a:gridCol>
              </a:tblGrid>
              <a:tr h="1161261">
                <a:tc>
                  <a:txBody>
                    <a:bodyPr/>
                    <a:lstStyle/>
                    <a:p>
                      <a:pPr lvl="1" algn="l"/>
                      <a:r>
                        <a:rPr lang="zh-CN" altLang="en-US" dirty="0"/>
                        <a:t>测试模型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CN" altLang="en-US" dirty="0"/>
                        <a:t>未加速</a:t>
                      </a:r>
                      <a:r>
                        <a:rPr lang="en-US" altLang="zh-CN" dirty="0"/>
                        <a:t>HTTP </a:t>
                      </a:r>
                      <a:r>
                        <a:rPr lang="zh-CN" altLang="en-US" dirty="0"/>
                        <a:t>正常使用平均延迟（</a:t>
                      </a:r>
                      <a:r>
                        <a:rPr lang="en-US" altLang="zh-CN" dirty="0" err="1"/>
                        <a:t>ms</a:t>
                      </a:r>
                      <a:r>
                        <a:rPr lang="zh-CN" altLang="en-US" dirty="0"/>
                        <a:t>）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HTTP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Sd-wan</a:t>
                      </a:r>
                      <a:r>
                        <a:rPr lang="zh-CN" altLang="en-US" dirty="0"/>
                        <a:t>加速后平均延迟（</a:t>
                      </a:r>
                      <a:r>
                        <a:rPr lang="en-US" altLang="zh-CN" dirty="0" err="1"/>
                        <a:t>ms</a:t>
                      </a:r>
                      <a:r>
                        <a:rPr lang="zh-CN" altLang="en-US" dirty="0"/>
                        <a:t>）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未加速</a:t>
                      </a:r>
                      <a:r>
                        <a:rPr lang="en-US" altLang="zh-CN" dirty="0"/>
                        <a:t>HTTP</a:t>
                      </a:r>
                      <a:r>
                        <a:rPr lang="zh-CN" altLang="en-US" dirty="0"/>
                        <a:t> 正常使用最大延迟（</a:t>
                      </a:r>
                      <a:r>
                        <a:rPr lang="en-US" altLang="zh-CN" dirty="0" err="1"/>
                        <a:t>ms</a:t>
                      </a:r>
                      <a:r>
                        <a:rPr lang="zh-CN" altLang="en-US" dirty="0"/>
                        <a:t>）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HTTP Sd-wan</a:t>
                      </a:r>
                      <a:r>
                        <a:rPr lang="zh-CN" altLang="en-US" dirty="0"/>
                        <a:t>加速后最大延迟（</a:t>
                      </a:r>
                      <a:r>
                        <a:rPr lang="en-US" altLang="zh-CN" dirty="0" err="1"/>
                        <a:t>ms</a:t>
                      </a:r>
                      <a:r>
                        <a:rPr lang="zh-CN" altLang="en-US" dirty="0"/>
                        <a:t>）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866557"/>
                  </a:ext>
                </a:extLst>
              </a:tr>
              <a:tr h="1189673">
                <a:tc>
                  <a:txBody>
                    <a:bodyPr/>
                    <a:lstStyle/>
                    <a:p>
                      <a:pPr lvl="1" algn="l"/>
                      <a:r>
                        <a:rPr lang="en-US" altLang="zh-CN" dirty="0"/>
                        <a:t>Nova Lite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904.39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dirty="0"/>
                        <a:t>834.21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dirty="0"/>
                        <a:t>3260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51996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5BA1CF-21A6-995D-E70E-836CEF850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70363"/>
              </p:ext>
            </p:extLst>
          </p:nvPr>
        </p:nvGraphicFramePr>
        <p:xfrm>
          <a:off x="451891" y="3489816"/>
          <a:ext cx="11288215" cy="2115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189">
                  <a:extLst>
                    <a:ext uri="{9D8B030D-6E8A-4147-A177-3AD203B41FA5}">
                      <a16:colId xmlns:a16="http://schemas.microsoft.com/office/drawing/2014/main" val="3143569312"/>
                    </a:ext>
                  </a:extLst>
                </a:gridCol>
                <a:gridCol w="2127857">
                  <a:extLst>
                    <a:ext uri="{9D8B030D-6E8A-4147-A177-3AD203B41FA5}">
                      <a16:colId xmlns:a16="http://schemas.microsoft.com/office/drawing/2014/main" val="2651317661"/>
                    </a:ext>
                  </a:extLst>
                </a:gridCol>
                <a:gridCol w="2528402">
                  <a:extLst>
                    <a:ext uri="{9D8B030D-6E8A-4147-A177-3AD203B41FA5}">
                      <a16:colId xmlns:a16="http://schemas.microsoft.com/office/drawing/2014/main" val="3201201757"/>
                    </a:ext>
                  </a:extLst>
                </a:gridCol>
                <a:gridCol w="1950704">
                  <a:extLst>
                    <a:ext uri="{9D8B030D-6E8A-4147-A177-3AD203B41FA5}">
                      <a16:colId xmlns:a16="http://schemas.microsoft.com/office/drawing/2014/main" val="146850324"/>
                    </a:ext>
                  </a:extLst>
                </a:gridCol>
                <a:gridCol w="2825063">
                  <a:extLst>
                    <a:ext uri="{9D8B030D-6E8A-4147-A177-3AD203B41FA5}">
                      <a16:colId xmlns:a16="http://schemas.microsoft.com/office/drawing/2014/main" val="1069766132"/>
                    </a:ext>
                  </a:extLst>
                </a:gridCol>
              </a:tblGrid>
              <a:tr h="908165">
                <a:tc>
                  <a:txBody>
                    <a:bodyPr/>
                    <a:lstStyle/>
                    <a:p>
                      <a:pPr lvl="1" algn="l"/>
                      <a:r>
                        <a:rPr lang="zh-CN" altLang="en-US" dirty="0"/>
                        <a:t>测试模型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CN" altLang="en-US" dirty="0"/>
                        <a:t>未加速网络平均延迟（</a:t>
                      </a:r>
                      <a:r>
                        <a:rPr lang="en-US" altLang="zh-CN" dirty="0" err="1"/>
                        <a:t>ms</a:t>
                      </a:r>
                      <a:r>
                        <a:rPr lang="zh-CN" altLang="en-US" dirty="0"/>
                        <a:t>）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网络</a:t>
                      </a:r>
                      <a:r>
                        <a:rPr lang="en-US" altLang="zh-CN" dirty="0"/>
                        <a:t>Sd-wan</a:t>
                      </a:r>
                      <a:r>
                        <a:rPr lang="zh-CN" altLang="en-US" dirty="0"/>
                        <a:t>加速后平均延迟（</a:t>
                      </a:r>
                      <a:r>
                        <a:rPr lang="en-US" altLang="zh-CN" dirty="0" err="1"/>
                        <a:t>ms</a:t>
                      </a:r>
                      <a:r>
                        <a:rPr lang="zh-CN" altLang="en-US" dirty="0"/>
                        <a:t>）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未加速</a:t>
                      </a:r>
                      <a:r>
                        <a:rPr lang="en-US" altLang="zh-CN" dirty="0"/>
                        <a:t>TCP</a:t>
                      </a:r>
                      <a:r>
                        <a:rPr lang="zh-CN" altLang="en-US" dirty="0"/>
                        <a:t>层平均延迟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TCP</a:t>
                      </a:r>
                      <a:r>
                        <a:rPr lang="zh-CN" altLang="en-US" dirty="0"/>
                        <a:t>网络</a:t>
                      </a:r>
                      <a:r>
                        <a:rPr lang="en-US" altLang="zh-CN" dirty="0"/>
                        <a:t>Sd-wan</a:t>
                      </a:r>
                      <a:r>
                        <a:rPr lang="zh-CN" altLang="en-US" dirty="0"/>
                        <a:t>加速后最大延迟（</a:t>
                      </a:r>
                      <a:r>
                        <a:rPr lang="en-US" altLang="zh-CN" dirty="0" err="1"/>
                        <a:t>ms</a:t>
                      </a:r>
                      <a:r>
                        <a:rPr lang="zh-CN" altLang="en-US" dirty="0"/>
                        <a:t>）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866557"/>
                  </a:ext>
                </a:extLst>
              </a:tr>
              <a:tr h="1207590">
                <a:tc>
                  <a:txBody>
                    <a:bodyPr/>
                    <a:lstStyle/>
                    <a:p>
                      <a:pPr lvl="1" algn="l"/>
                      <a:r>
                        <a:rPr lang="en-US" altLang="zh-CN" dirty="0"/>
                        <a:t>Nova Lite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245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（不稳定）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dirty="0"/>
                        <a:t>247</a:t>
                      </a:r>
                      <a:r>
                        <a:rPr lang="zh-CN" altLang="en-US" dirty="0"/>
                        <a:t>（不稳定）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dirty="0"/>
                        <a:t>211.6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5199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DFFD81B-0D74-BEF3-27BE-8B495DE2D468}"/>
              </a:ext>
            </a:extLst>
          </p:cNvPr>
          <p:cNvSpPr txBox="1"/>
          <p:nvPr/>
        </p:nvSpPr>
        <p:spPr>
          <a:xfrm>
            <a:off x="451891" y="5815727"/>
            <a:ext cx="11351184" cy="629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b="1" dirty="0">
                <a:solidFill>
                  <a:srgbClr val="FF0000"/>
                </a:solidFill>
                <a:cs typeface="Arial" panose="020B0604020202020204" pitchFamily="34" charset="0"/>
              </a:rPr>
              <a:t>Fortinet </a:t>
            </a:r>
            <a:r>
              <a:rPr lang="en-US" b="1" dirty="0" err="1">
                <a:solidFill>
                  <a:srgbClr val="FF0000"/>
                </a:solidFill>
                <a:cs typeface="Arial" panose="020B0604020202020204" pitchFamily="34" charset="0"/>
              </a:rPr>
              <a:t>sd</a:t>
            </a:r>
            <a:r>
              <a:rPr lang="en-US" b="1" dirty="0">
                <a:solidFill>
                  <a:srgbClr val="FF0000"/>
                </a:solidFill>
                <a:cs typeface="Arial" panose="020B0604020202020204" pitchFamily="34" charset="0"/>
              </a:rPr>
              <a:t>-wan  </a:t>
            </a:r>
            <a:r>
              <a:rPr lang="en-US" altLang="zh-CN" b="1" dirty="0">
                <a:solidFill>
                  <a:srgbClr val="FF0000"/>
                </a:solidFill>
                <a:cs typeface="Arial" panose="020B0604020202020204" pitchFamily="34" charset="0"/>
              </a:rPr>
              <a:t>POP</a:t>
            </a:r>
            <a:r>
              <a:rPr lang="zh-CN" altLang="en-US" b="1" dirty="0">
                <a:solidFill>
                  <a:srgbClr val="FF0000"/>
                </a:solidFill>
                <a:cs typeface="Arial" panose="020B0604020202020204" pitchFamily="34" charset="0"/>
              </a:rPr>
              <a:t>点延迟低，全程加密数据，保障客户数据安全传输，同时动态监控线路质量（多出口）</a:t>
            </a:r>
            <a:endParaRPr lang="en-US" altLang="zh-CN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rgbClr val="FF0000"/>
                </a:solidFill>
                <a:cs typeface="Arial" panose="020B0604020202020204" pitchFamily="34" charset="0"/>
              </a:rPr>
              <a:t>确保应用优先选择质量好的线路</a:t>
            </a:r>
            <a:endParaRPr lang="en-US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51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5B16F-1516-CB6C-83AD-F293755F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A2EE-DB9D-858E-40D5-651DC159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网络延迟：</a:t>
            </a:r>
            <a:r>
              <a:rPr lang="en-US" altLang="zh-CN" dirty="0"/>
              <a:t>AWS VS POP</a:t>
            </a:r>
            <a:r>
              <a:rPr lang="zh-CN" altLang="en-US" dirty="0"/>
              <a:t>点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A954F-797F-77B4-81CB-E8AC2F86EF35}"/>
              </a:ext>
            </a:extLst>
          </p:cNvPr>
          <p:cNvSpPr txBox="1"/>
          <p:nvPr/>
        </p:nvSpPr>
        <p:spPr>
          <a:xfrm>
            <a:off x="1774371" y="4038885"/>
            <a:ext cx="135620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IGW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直出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2F2C3-5383-5ED5-C92F-0EBD52CD742B}"/>
              </a:ext>
            </a:extLst>
          </p:cNvPr>
          <p:cNvSpPr txBox="1"/>
          <p:nvPr/>
        </p:nvSpPr>
        <p:spPr>
          <a:xfrm>
            <a:off x="8246503" y="5756986"/>
            <a:ext cx="174246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SD-WAN POP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加速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9C3B9F-8AEE-719A-24A8-A1052F16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3" y="1248883"/>
            <a:ext cx="5154191" cy="2625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A6E41D-59E8-0732-3E39-862F12C0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766" y="3112676"/>
            <a:ext cx="6342625" cy="242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4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E9E7-E37D-917A-178C-7E96CF8F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网络延迟：</a:t>
            </a:r>
            <a:r>
              <a:rPr lang="en-US" altLang="zh-CN" dirty="0"/>
              <a:t>AWS VS POP</a:t>
            </a:r>
            <a:r>
              <a:rPr lang="zh-CN" altLang="en-US" dirty="0"/>
              <a:t>点</a:t>
            </a:r>
            <a:r>
              <a:rPr lang="en-US" altLang="zh-CN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26CB6-C197-A5CE-C313-90941098A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4" y="1189005"/>
            <a:ext cx="5459211" cy="3455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7C4B91-6604-8039-0ED8-80515172BE8B}"/>
              </a:ext>
            </a:extLst>
          </p:cNvPr>
          <p:cNvSpPr txBox="1"/>
          <p:nvPr/>
        </p:nvSpPr>
        <p:spPr>
          <a:xfrm>
            <a:off x="1858345" y="4713684"/>
            <a:ext cx="135620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IGW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直出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39DD1-C5D9-C969-8F02-CA1B7B9E1C3E}"/>
              </a:ext>
            </a:extLst>
          </p:cNvPr>
          <p:cNvSpPr txBox="1"/>
          <p:nvPr/>
        </p:nvSpPr>
        <p:spPr>
          <a:xfrm>
            <a:off x="8358470" y="5971590"/>
            <a:ext cx="174246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SD-WAN POP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加速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48373B-9CA0-7566-96AB-2DA5C15E8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02" y="2612571"/>
            <a:ext cx="6063513" cy="32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5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4E479-C295-1DB7-2C46-F68B63327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C91922-3E11-DDC1-13CF-9E0D7D156629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59257-7631-5866-8B14-A335E56B796C}"/>
              </a:ext>
            </a:extLst>
          </p:cNvPr>
          <p:cNvSpPr txBox="1"/>
          <p:nvPr/>
        </p:nvSpPr>
        <p:spPr>
          <a:xfrm>
            <a:off x="1874520" y="2340864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6000" dirty="0">
                <a:solidFill>
                  <a:srgbClr val="000000"/>
                </a:solidFill>
                <a:cs typeface="Arial" panose="020B0604020202020204" pitchFamily="34" charset="0"/>
              </a:rPr>
              <a:t>无加速架构下测试访问</a:t>
            </a:r>
            <a:endParaRPr lang="en-US" sz="6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51D31-1A34-C557-F3D5-91B53D51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07F099-A38E-CB5E-7EEB-53BC565881B0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3E0FA-8828-8448-9949-F64EC79E4B59}"/>
              </a:ext>
            </a:extLst>
          </p:cNvPr>
          <p:cNvSpPr txBox="1"/>
          <p:nvPr/>
        </p:nvSpPr>
        <p:spPr>
          <a:xfrm>
            <a:off x="1344168" y="320040"/>
            <a:ext cx="459773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</a:t>
            </a:r>
            <a:r>
              <a:rPr lang="en-US" altLang="zh-CN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client instance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7A866-2F9E-4B85-E827-A75F3BF1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94" y="1700784"/>
            <a:ext cx="10419815" cy="3195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32F70-72B6-36EF-C1F3-4FADF57B6322}"/>
              </a:ext>
            </a:extLst>
          </p:cNvPr>
          <p:cNvSpPr txBox="1"/>
          <p:nvPr/>
        </p:nvSpPr>
        <p:spPr>
          <a:xfrm>
            <a:off x="667512" y="5302947"/>
            <a:ext cx="395332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采用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核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8G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内存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C6i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实例模拟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client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发起测试请求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85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29100-BB8F-11AE-505D-29775C5B8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369B99A-224E-BD5B-1D7D-3591D27DD039}"/>
              </a:ext>
            </a:extLst>
          </p:cNvPr>
          <p:cNvSpPr>
            <a:spLocks noGrp="1"/>
          </p:cNvSpPr>
          <p:nvPr/>
        </p:nvSpPr>
        <p:spPr>
          <a:xfrm>
            <a:off x="1155518" y="0"/>
            <a:ext cx="10515600" cy="10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90BAF-30AF-92D3-9610-D1986A9411A3}"/>
              </a:ext>
            </a:extLst>
          </p:cNvPr>
          <p:cNvSpPr txBox="1"/>
          <p:nvPr/>
        </p:nvSpPr>
        <p:spPr>
          <a:xfrm>
            <a:off x="1353312" y="159214"/>
            <a:ext cx="296427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测试模型参数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A0300A-26F2-A2EB-E6FD-C8C75672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96" y="910971"/>
            <a:ext cx="9199131" cy="526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BBC56-3066-383A-7E08-B473B915ECCF}"/>
              </a:ext>
            </a:extLst>
          </p:cNvPr>
          <p:cNvSpPr txBox="1"/>
          <p:nvPr/>
        </p:nvSpPr>
        <p:spPr>
          <a:xfrm>
            <a:off x="1155518" y="6251728"/>
            <a:ext cx="371127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请求最大并发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user follow instance CPU core 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5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ac138-1889-45ac-863a-d6d3b7fc631d" xsi:nil="true"/>
    <lcf76f155ced4ddcb4097134ff3c332f xmlns="045b5842-c199-4f78-b51f-591a57e7bb2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15" ma:contentTypeDescription="Create a new document." ma:contentTypeScope="" ma:versionID="8660a4bbfa5c3f87c5227b5d8f3661e7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ff41b526375841d824388547fd137cc1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F02FE6-F052-4159-818A-1F36E66D60BC}">
  <ds:schemaRefs>
    <ds:schemaRef ds:uri="http://schemas.microsoft.com/office/2006/metadata/properties"/>
    <ds:schemaRef ds:uri="e409e175-c3d2-4d73-a945-0cb3babd281f"/>
    <ds:schemaRef ds:uri="http://purl.org/dc/dcmitype/"/>
    <ds:schemaRef ds:uri="http://purl.org/dc/elements/1.1/"/>
    <ds:schemaRef ds:uri="bddfa798-e1f3-4616-97d2-c6d69ce33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bcbac138-1889-45ac-863a-d6d3b7fc631d"/>
    <ds:schemaRef ds:uri="045b5842-c199-4f78-b51f-591a57e7bb2b"/>
  </ds:schemaRefs>
</ds:datastoreItem>
</file>

<file path=customXml/itemProps2.xml><?xml version="1.0" encoding="utf-8"?>
<ds:datastoreItem xmlns:ds="http://schemas.openxmlformats.org/officeDocument/2006/customXml" ds:itemID="{44680D69-F26C-417B-820C-E5EF75CFC5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F289C4-1DE8-4ADF-8861-3AD6C9B79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80610</TotalTime>
  <Words>466</Words>
  <Application>Microsoft Office PowerPoint</Application>
  <PresentationFormat>Widescreen</PresentationFormat>
  <Paragraphs>118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Inter</vt:lpstr>
      <vt:lpstr>Arial</vt:lpstr>
      <vt:lpstr>Fortinet Theme</vt:lpstr>
      <vt:lpstr>Fortinet SD-WAN  Acclerate Aamazon Bedrock Nova</vt:lpstr>
      <vt:lpstr>PowerPoint Presentation</vt:lpstr>
      <vt:lpstr>PowerPoint Presentation</vt:lpstr>
      <vt:lpstr>PowerPoint Presentation</vt:lpstr>
      <vt:lpstr>网络延迟：AWS VS POP点 </vt:lpstr>
      <vt:lpstr>TCP网络延迟：AWS VS POP点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FGT DNAT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1019</cp:revision>
  <cp:lastPrinted>2021-01-11T23:45:02Z</cp:lastPrinted>
  <dcterms:created xsi:type="dcterms:W3CDTF">2019-01-23T23:41:37Z</dcterms:created>
  <dcterms:modified xsi:type="dcterms:W3CDTF">2025-02-06T07:18:14Z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0x01010020CF52A6827C9444B48E3FB1946F0E93</vt:lpwstr>
  </property>
</Properties>
</file>